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5"/>
    <p:sldMasterId id="2147483722" r:id="rId6"/>
  </p:sldMasterIdLst>
  <p:notesMasterIdLst>
    <p:notesMasterId r:id="rId23"/>
  </p:notesMasterIdLst>
  <p:handoutMasterIdLst>
    <p:handoutMasterId r:id="rId24"/>
  </p:handoutMasterIdLst>
  <p:sldIdLst>
    <p:sldId id="289" r:id="rId7"/>
    <p:sldId id="343" r:id="rId8"/>
    <p:sldId id="331" r:id="rId9"/>
    <p:sldId id="330" r:id="rId10"/>
    <p:sldId id="332" r:id="rId11"/>
    <p:sldId id="341" r:id="rId12"/>
    <p:sldId id="339" r:id="rId13"/>
    <p:sldId id="340" r:id="rId14"/>
    <p:sldId id="333" r:id="rId15"/>
    <p:sldId id="345" r:id="rId16"/>
    <p:sldId id="344" r:id="rId17"/>
    <p:sldId id="342" r:id="rId18"/>
    <p:sldId id="346" r:id="rId19"/>
    <p:sldId id="349" r:id="rId20"/>
    <p:sldId id="348" r:id="rId21"/>
    <p:sldId id="260" r:id="rId22"/>
  </p:sldIdLst>
  <p:sldSz cx="9001125" cy="6840538"/>
  <p:notesSz cx="6811963" cy="9942513"/>
  <p:defaultTextStyle>
    <a:defPPr>
      <a:defRPr lang="sv-SE"/>
    </a:defPPr>
    <a:lvl1pPr algn="l" rtl="0" fontAlgn="base">
      <a:spcBef>
        <a:spcPct val="0"/>
      </a:spcBef>
      <a:spcAft>
        <a:spcPct val="0"/>
      </a:spcAft>
      <a:defRPr b="1" kern="1200">
        <a:solidFill>
          <a:schemeClr val="tx1"/>
        </a:solidFill>
        <a:latin typeface="Arial" charset="0"/>
        <a:ea typeface="ＭＳ Ｐゴシック" charset="-128"/>
        <a:cs typeface="+mn-cs"/>
      </a:defRPr>
    </a:lvl1pPr>
    <a:lvl2pPr marL="457200" algn="l" rtl="0" fontAlgn="base">
      <a:spcBef>
        <a:spcPct val="0"/>
      </a:spcBef>
      <a:spcAft>
        <a:spcPct val="0"/>
      </a:spcAft>
      <a:defRPr b="1" kern="1200">
        <a:solidFill>
          <a:schemeClr val="tx1"/>
        </a:solidFill>
        <a:latin typeface="Arial" charset="0"/>
        <a:ea typeface="ＭＳ Ｐゴシック" charset="-128"/>
        <a:cs typeface="+mn-cs"/>
      </a:defRPr>
    </a:lvl2pPr>
    <a:lvl3pPr marL="914400" algn="l" rtl="0" fontAlgn="base">
      <a:spcBef>
        <a:spcPct val="0"/>
      </a:spcBef>
      <a:spcAft>
        <a:spcPct val="0"/>
      </a:spcAft>
      <a:defRPr b="1" kern="1200">
        <a:solidFill>
          <a:schemeClr val="tx1"/>
        </a:solidFill>
        <a:latin typeface="Arial" charset="0"/>
        <a:ea typeface="ＭＳ Ｐゴシック" charset="-128"/>
        <a:cs typeface="+mn-cs"/>
      </a:defRPr>
    </a:lvl3pPr>
    <a:lvl4pPr marL="1371600" algn="l" rtl="0" fontAlgn="base">
      <a:spcBef>
        <a:spcPct val="0"/>
      </a:spcBef>
      <a:spcAft>
        <a:spcPct val="0"/>
      </a:spcAft>
      <a:defRPr b="1" kern="1200">
        <a:solidFill>
          <a:schemeClr val="tx1"/>
        </a:solidFill>
        <a:latin typeface="Arial" charset="0"/>
        <a:ea typeface="ＭＳ Ｐゴシック" charset="-128"/>
        <a:cs typeface="+mn-cs"/>
      </a:defRPr>
    </a:lvl4pPr>
    <a:lvl5pPr marL="1828800" algn="l" rtl="0" fontAlgn="base">
      <a:spcBef>
        <a:spcPct val="0"/>
      </a:spcBef>
      <a:spcAft>
        <a:spcPct val="0"/>
      </a:spcAft>
      <a:defRPr b="1" kern="1200">
        <a:solidFill>
          <a:schemeClr val="tx1"/>
        </a:solidFill>
        <a:latin typeface="Arial" charset="0"/>
        <a:ea typeface="ＭＳ Ｐゴシック" charset="-128"/>
        <a:cs typeface="+mn-cs"/>
      </a:defRPr>
    </a:lvl5pPr>
    <a:lvl6pPr marL="2286000" algn="l" defTabSz="914400" rtl="0" eaLnBrk="1" latinLnBrk="0" hangingPunct="1">
      <a:defRPr b="1" kern="1200">
        <a:solidFill>
          <a:schemeClr val="tx1"/>
        </a:solidFill>
        <a:latin typeface="Arial" charset="0"/>
        <a:ea typeface="ＭＳ Ｐゴシック" charset="-128"/>
        <a:cs typeface="+mn-cs"/>
      </a:defRPr>
    </a:lvl6pPr>
    <a:lvl7pPr marL="2743200" algn="l" defTabSz="914400" rtl="0" eaLnBrk="1" latinLnBrk="0" hangingPunct="1">
      <a:defRPr b="1" kern="1200">
        <a:solidFill>
          <a:schemeClr val="tx1"/>
        </a:solidFill>
        <a:latin typeface="Arial" charset="0"/>
        <a:ea typeface="ＭＳ Ｐゴシック" charset="-128"/>
        <a:cs typeface="+mn-cs"/>
      </a:defRPr>
    </a:lvl7pPr>
    <a:lvl8pPr marL="3200400" algn="l" defTabSz="914400" rtl="0" eaLnBrk="1" latinLnBrk="0" hangingPunct="1">
      <a:defRPr b="1" kern="1200">
        <a:solidFill>
          <a:schemeClr val="tx1"/>
        </a:solidFill>
        <a:latin typeface="Arial" charset="0"/>
        <a:ea typeface="ＭＳ Ｐゴシック" charset="-128"/>
        <a:cs typeface="+mn-cs"/>
      </a:defRPr>
    </a:lvl8pPr>
    <a:lvl9pPr marL="3657600" algn="l" defTabSz="914400" rtl="0" eaLnBrk="1" latinLnBrk="0" hangingPunct="1">
      <a:defRPr b="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204">
          <p15:clr>
            <a:srgbClr val="A4A3A4"/>
          </p15:clr>
        </p15:guide>
        <p15:guide id="2" orient="horz" pos="802">
          <p15:clr>
            <a:srgbClr val="A4A3A4"/>
          </p15:clr>
        </p15:guide>
        <p15:guide id="3" orient="horz" pos="119">
          <p15:clr>
            <a:srgbClr val="A4A3A4"/>
          </p15:clr>
        </p15:guide>
        <p15:guide id="4" orient="horz" pos="1122">
          <p15:clr>
            <a:srgbClr val="A4A3A4"/>
          </p15:clr>
        </p15:guide>
        <p15:guide id="5" pos="492">
          <p15:clr>
            <a:srgbClr val="A4A3A4"/>
          </p15:clr>
        </p15:guide>
        <p15:guide id="6" pos="115">
          <p15:clr>
            <a:srgbClr val="A4A3A4"/>
          </p15:clr>
        </p15:guide>
        <p15:guide id="7" pos="2617">
          <p15:clr>
            <a:srgbClr val="A4A3A4"/>
          </p15:clr>
        </p15:guide>
        <p15:guide id="8" pos="5565">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Asgermyr" initials="KA" lastIdx="2" clrIdx="0">
    <p:extLst>
      <p:ext uri="{19B8F6BF-5375-455C-9EA6-DF929625EA0E}">
        <p15:presenceInfo xmlns:p15="http://schemas.microsoft.com/office/powerpoint/2012/main" userId="S-1-5-21-791394405-2968878526-2284429811-7076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ADCAB8"/>
    <a:srgbClr val="404040"/>
    <a:srgbClr val="BFB8AF"/>
    <a:srgbClr val="D2BA81"/>
    <a:srgbClr val="BED9C7"/>
    <a:srgbClr val="E9C4C7"/>
    <a:srgbClr val="333333"/>
    <a:srgbClr val="262626"/>
    <a:srgbClr val="FF68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0" autoAdjust="0"/>
    <p:restoredTop sz="95186" autoAdjust="0"/>
  </p:normalViewPr>
  <p:slideViewPr>
    <p:cSldViewPr snapToGrid="0" showGuides="1">
      <p:cViewPr varScale="1">
        <p:scale>
          <a:sx n="63" d="100"/>
          <a:sy n="63" d="100"/>
        </p:scale>
        <p:origin x="1440" y="60"/>
      </p:cViewPr>
      <p:guideLst>
        <p:guide orient="horz" pos="4204"/>
        <p:guide orient="horz" pos="802"/>
        <p:guide orient="horz" pos="119"/>
        <p:guide orient="horz" pos="1122"/>
        <p:guide pos="492"/>
        <p:guide pos="115"/>
        <p:guide pos="2617"/>
        <p:guide pos="5565"/>
      </p:guideLst>
    </p:cSldViewPr>
  </p:slideViewPr>
  <p:outlineViewPr>
    <p:cViewPr>
      <p:scale>
        <a:sx n="33" d="100"/>
        <a:sy n="33" d="100"/>
      </p:scale>
      <p:origin x="0" y="5376"/>
    </p:cViewPr>
  </p:outlineViewPr>
  <p:notesTextViewPr>
    <p:cViewPr>
      <p:scale>
        <a:sx n="66" d="100"/>
        <a:sy n="66" d="100"/>
      </p:scale>
      <p:origin x="0" y="0"/>
    </p:cViewPr>
  </p:notesTextViewPr>
  <p:sorterViewPr>
    <p:cViewPr>
      <p:scale>
        <a:sx n="80" d="100"/>
        <a:sy n="80" d="100"/>
      </p:scale>
      <p:origin x="0" y="-672"/>
    </p:cViewPr>
  </p:sorterViewPr>
  <p:notesViewPr>
    <p:cSldViewPr snapToGrid="0" snapToObjects="1">
      <p:cViewPr>
        <p:scale>
          <a:sx n="150" d="100"/>
          <a:sy n="150" d="100"/>
        </p:scale>
        <p:origin x="-2364" y="3498"/>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51850" cy="497126"/>
          </a:xfrm>
          <a:prstGeom prst="rect">
            <a:avLst/>
          </a:prstGeom>
        </p:spPr>
        <p:txBody>
          <a:bodyPr vert="horz" lIns="91595" tIns="45798" rIns="91595" bIns="45798" rtlCol="0"/>
          <a:lstStyle>
            <a:lvl1pPr algn="l">
              <a:defRPr sz="1200"/>
            </a:lvl1pPr>
          </a:lstStyle>
          <a:p>
            <a:endParaRPr lang="sv-SE" dirty="0"/>
          </a:p>
        </p:txBody>
      </p:sp>
      <p:sp>
        <p:nvSpPr>
          <p:cNvPr id="3" name="Platshållare för datum 2"/>
          <p:cNvSpPr>
            <a:spLocks noGrp="1"/>
          </p:cNvSpPr>
          <p:nvPr>
            <p:ph type="dt" sz="quarter" idx="1"/>
          </p:nvPr>
        </p:nvSpPr>
        <p:spPr>
          <a:xfrm>
            <a:off x="3858537" y="0"/>
            <a:ext cx="2951850" cy="497126"/>
          </a:xfrm>
          <a:prstGeom prst="rect">
            <a:avLst/>
          </a:prstGeom>
        </p:spPr>
        <p:txBody>
          <a:bodyPr vert="horz" lIns="91595" tIns="45798" rIns="91595" bIns="45798" rtlCol="0"/>
          <a:lstStyle>
            <a:lvl1pPr algn="r">
              <a:defRPr sz="1200"/>
            </a:lvl1pPr>
          </a:lstStyle>
          <a:p>
            <a:fld id="{AF53FA3B-A911-4294-9666-9D8A5388C07E}" type="datetimeFigureOut">
              <a:rPr lang="sv-SE" smtClean="0"/>
              <a:pPr/>
              <a:t>2022-04-06</a:t>
            </a:fld>
            <a:endParaRPr lang="sv-SE" dirty="0"/>
          </a:p>
        </p:txBody>
      </p:sp>
      <p:sp>
        <p:nvSpPr>
          <p:cNvPr id="4" name="Platshållare för sidfot 3"/>
          <p:cNvSpPr>
            <a:spLocks noGrp="1"/>
          </p:cNvSpPr>
          <p:nvPr>
            <p:ph type="ftr" sz="quarter" idx="2"/>
          </p:nvPr>
        </p:nvSpPr>
        <p:spPr>
          <a:xfrm>
            <a:off x="1" y="9443661"/>
            <a:ext cx="2951850" cy="497126"/>
          </a:xfrm>
          <a:prstGeom prst="rect">
            <a:avLst/>
          </a:prstGeom>
        </p:spPr>
        <p:txBody>
          <a:bodyPr vert="horz" lIns="91595" tIns="45798" rIns="91595" bIns="45798"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58537" y="9443661"/>
            <a:ext cx="2951850" cy="497126"/>
          </a:xfrm>
          <a:prstGeom prst="rect">
            <a:avLst/>
          </a:prstGeom>
        </p:spPr>
        <p:txBody>
          <a:bodyPr vert="horz" lIns="91595" tIns="45798" rIns="91595" bIns="45798" rtlCol="0" anchor="b"/>
          <a:lstStyle>
            <a:lvl1pPr algn="r">
              <a:defRPr sz="1200"/>
            </a:lvl1pPr>
          </a:lstStyle>
          <a:p>
            <a:fld id="{3FFF35AB-58F5-4C8C-9928-1BF893383042}" type="slidenum">
              <a:rPr lang="sv-SE" smtClean="0"/>
              <a:pPr/>
              <a:t>‹#›</a:t>
            </a:fld>
            <a:endParaRPr lang="sv-SE" dirty="0"/>
          </a:p>
        </p:txBody>
      </p:sp>
    </p:spTree>
    <p:extLst>
      <p:ext uri="{BB962C8B-B14F-4D97-AF65-F5344CB8AC3E}">
        <p14:creationId xmlns:p14="http://schemas.microsoft.com/office/powerpoint/2010/main" val="3560530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51850" cy="497126"/>
          </a:xfrm>
          <a:prstGeom prst="rect">
            <a:avLst/>
          </a:prstGeom>
        </p:spPr>
        <p:txBody>
          <a:bodyPr vert="horz" lIns="91595" tIns="45798" rIns="91595" bIns="45798" rtlCol="0"/>
          <a:lstStyle>
            <a:lvl1pPr algn="l">
              <a:defRPr sz="1200"/>
            </a:lvl1pPr>
          </a:lstStyle>
          <a:p>
            <a:endParaRPr lang="sv-SE" dirty="0"/>
          </a:p>
        </p:txBody>
      </p:sp>
      <p:sp>
        <p:nvSpPr>
          <p:cNvPr id="3" name="Platshållare för datum 2"/>
          <p:cNvSpPr>
            <a:spLocks noGrp="1"/>
          </p:cNvSpPr>
          <p:nvPr>
            <p:ph type="dt" idx="1"/>
          </p:nvPr>
        </p:nvSpPr>
        <p:spPr>
          <a:xfrm>
            <a:off x="3858537" y="0"/>
            <a:ext cx="2951850" cy="497126"/>
          </a:xfrm>
          <a:prstGeom prst="rect">
            <a:avLst/>
          </a:prstGeom>
        </p:spPr>
        <p:txBody>
          <a:bodyPr vert="horz" lIns="91595" tIns="45798" rIns="91595" bIns="45798" rtlCol="0"/>
          <a:lstStyle>
            <a:lvl1pPr algn="r">
              <a:defRPr sz="1200"/>
            </a:lvl1pPr>
          </a:lstStyle>
          <a:p>
            <a:fld id="{DAAF5E47-94AA-AA43-B08E-C5A5421011EB}" type="datetimeFigureOut">
              <a:rPr lang="sv-SE" smtClean="0"/>
              <a:pPr/>
              <a:t>2022-04-06</a:t>
            </a:fld>
            <a:endParaRPr lang="sv-SE" dirty="0"/>
          </a:p>
        </p:txBody>
      </p:sp>
      <p:sp>
        <p:nvSpPr>
          <p:cNvPr id="4" name="Platshållare för bildobjekt 3"/>
          <p:cNvSpPr>
            <a:spLocks noGrp="1" noRot="1" noChangeAspect="1"/>
          </p:cNvSpPr>
          <p:nvPr>
            <p:ph type="sldImg" idx="2"/>
          </p:nvPr>
        </p:nvSpPr>
        <p:spPr>
          <a:xfrm>
            <a:off x="954088" y="746125"/>
            <a:ext cx="4903787" cy="3727450"/>
          </a:xfrm>
          <a:prstGeom prst="rect">
            <a:avLst/>
          </a:prstGeom>
          <a:noFill/>
          <a:ln w="12700">
            <a:solidFill>
              <a:prstClr val="black"/>
            </a:solidFill>
          </a:ln>
        </p:spPr>
        <p:txBody>
          <a:bodyPr vert="horz" lIns="91595" tIns="45798" rIns="91595" bIns="45798" rtlCol="0" anchor="ctr"/>
          <a:lstStyle/>
          <a:p>
            <a:endParaRPr lang="sv-SE" dirty="0"/>
          </a:p>
        </p:txBody>
      </p:sp>
      <p:sp>
        <p:nvSpPr>
          <p:cNvPr id="5" name="Platshållare för anteckningar 4"/>
          <p:cNvSpPr>
            <a:spLocks noGrp="1"/>
          </p:cNvSpPr>
          <p:nvPr>
            <p:ph type="body" sz="quarter" idx="3"/>
          </p:nvPr>
        </p:nvSpPr>
        <p:spPr>
          <a:xfrm>
            <a:off x="681197" y="4722695"/>
            <a:ext cx="5449570" cy="4474131"/>
          </a:xfrm>
          <a:prstGeom prst="rect">
            <a:avLst/>
          </a:prstGeom>
        </p:spPr>
        <p:txBody>
          <a:bodyPr vert="horz" lIns="91595" tIns="45798" rIns="91595" bIns="45798"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443661"/>
            <a:ext cx="2951850" cy="497126"/>
          </a:xfrm>
          <a:prstGeom prst="rect">
            <a:avLst/>
          </a:prstGeom>
        </p:spPr>
        <p:txBody>
          <a:bodyPr vert="horz" lIns="91595" tIns="45798" rIns="91595" bIns="45798"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58537" y="9443661"/>
            <a:ext cx="2951850" cy="497126"/>
          </a:xfrm>
          <a:prstGeom prst="rect">
            <a:avLst/>
          </a:prstGeom>
        </p:spPr>
        <p:txBody>
          <a:bodyPr vert="horz" lIns="91595" tIns="45798" rIns="91595" bIns="45798" rtlCol="0" anchor="b"/>
          <a:lstStyle>
            <a:lvl1pPr algn="r">
              <a:defRPr sz="1200"/>
            </a:lvl1pPr>
          </a:lstStyle>
          <a:p>
            <a:fld id="{CC13FD4B-1391-7946-A8ED-18550D8B130B}" type="slidenum">
              <a:rPr lang="sv-SE" smtClean="0"/>
              <a:pPr/>
              <a:t>‹#›</a:t>
            </a:fld>
            <a:endParaRPr lang="sv-SE" dirty="0"/>
          </a:p>
        </p:txBody>
      </p:sp>
    </p:spTree>
    <p:extLst>
      <p:ext uri="{BB962C8B-B14F-4D97-AF65-F5344CB8AC3E}">
        <p14:creationId xmlns:p14="http://schemas.microsoft.com/office/powerpoint/2010/main" val="15121021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C13FD4B-1391-7946-A8ED-18550D8B130B}" type="slidenum">
              <a:rPr lang="sv-SE" smtClean="0"/>
              <a:pPr/>
              <a:t>1</a:t>
            </a:fld>
            <a:endParaRPr lang="sv-SE" dirty="0"/>
          </a:p>
        </p:txBody>
      </p:sp>
    </p:spTree>
    <p:extLst>
      <p:ext uri="{BB962C8B-B14F-4D97-AF65-F5344CB8AC3E}">
        <p14:creationId xmlns:p14="http://schemas.microsoft.com/office/powerpoint/2010/main" val="11805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C13FD4B-1391-7946-A8ED-18550D8B130B}" type="slidenum">
              <a:rPr lang="sv-SE" smtClean="0"/>
              <a:pPr/>
              <a:t>3</a:t>
            </a:fld>
            <a:endParaRPr lang="sv-SE" dirty="0"/>
          </a:p>
        </p:txBody>
      </p:sp>
    </p:spTree>
    <p:extLst>
      <p:ext uri="{BB962C8B-B14F-4D97-AF65-F5344CB8AC3E}">
        <p14:creationId xmlns:p14="http://schemas.microsoft.com/office/powerpoint/2010/main" val="222936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C13FD4B-1391-7946-A8ED-18550D8B130B}" type="slidenum">
              <a:rPr lang="sv-SE" smtClean="0"/>
              <a:pPr/>
              <a:t>4</a:t>
            </a:fld>
            <a:endParaRPr lang="sv-SE" dirty="0"/>
          </a:p>
        </p:txBody>
      </p:sp>
    </p:spTree>
    <p:extLst>
      <p:ext uri="{BB962C8B-B14F-4D97-AF65-F5344CB8AC3E}">
        <p14:creationId xmlns:p14="http://schemas.microsoft.com/office/powerpoint/2010/main" val="2436331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143000" lvl="2" indent="-228600" defTabSz="914400" fontAlgn="auto">
              <a:lnSpc>
                <a:spcPct val="90000"/>
              </a:lnSpc>
              <a:spcBef>
                <a:spcPts val="500"/>
              </a:spcBef>
              <a:buClrTx/>
              <a:buFont typeface="Arial" panose="020B0604020202020204" pitchFamily="34" charset="0"/>
              <a:buChar char="•"/>
            </a:pPr>
            <a:r>
              <a:rPr lang="sv-SE" sz="2000" kern="1200" dirty="0" smtClean="0">
                <a:solidFill>
                  <a:prstClr val="black"/>
                </a:solidFill>
                <a:latin typeface="+mn-lt"/>
                <a:ea typeface="+mn-ea"/>
                <a:cs typeface="+mn-cs"/>
              </a:rPr>
              <a:t>Dataskyddsombudets roll och arbetsprocess</a:t>
            </a:r>
          </a:p>
          <a:p>
            <a:pPr marL="1143000" lvl="2" indent="-228600" defTabSz="914400" fontAlgn="auto">
              <a:lnSpc>
                <a:spcPct val="90000"/>
              </a:lnSpc>
              <a:spcBef>
                <a:spcPts val="500"/>
              </a:spcBef>
              <a:buClrTx/>
              <a:buFont typeface="Arial" panose="020B0604020202020204" pitchFamily="34" charset="0"/>
              <a:buChar char="•"/>
            </a:pPr>
            <a:r>
              <a:rPr lang="sv-SE" sz="2000" kern="1200" dirty="0" smtClean="0">
                <a:solidFill>
                  <a:prstClr val="black"/>
                </a:solidFill>
                <a:latin typeface="+mn-lt"/>
                <a:ea typeface="+mn-ea"/>
                <a:cs typeface="+mn-cs"/>
              </a:rPr>
              <a:t>Initial riskbedömning</a:t>
            </a:r>
          </a:p>
          <a:p>
            <a:pPr marL="1143000" lvl="2" indent="-228600" defTabSz="914400" fontAlgn="auto">
              <a:lnSpc>
                <a:spcPct val="90000"/>
              </a:lnSpc>
              <a:spcBef>
                <a:spcPts val="500"/>
              </a:spcBef>
              <a:buClrTx/>
              <a:buFont typeface="Arial" panose="020B0604020202020204" pitchFamily="34" charset="0"/>
              <a:buChar char="•"/>
            </a:pPr>
            <a:r>
              <a:rPr lang="sv-SE" sz="2000" kern="1200" dirty="0" smtClean="0">
                <a:solidFill>
                  <a:prstClr val="black"/>
                </a:solidFill>
                <a:latin typeface="+mn-lt"/>
                <a:ea typeface="+mn-ea"/>
                <a:cs typeface="+mn-cs"/>
              </a:rPr>
              <a:t>Påbörjade aktiviteter och nästa steg</a:t>
            </a:r>
          </a:p>
          <a:p>
            <a:pPr marL="1143000" lvl="2" indent="-228600" defTabSz="914400" fontAlgn="auto">
              <a:lnSpc>
                <a:spcPct val="90000"/>
              </a:lnSpc>
              <a:spcBef>
                <a:spcPts val="500"/>
              </a:spcBef>
              <a:buClrTx/>
              <a:buFont typeface="Arial" panose="020B0604020202020204" pitchFamily="34" charset="0"/>
              <a:buChar char="•"/>
            </a:pPr>
            <a:r>
              <a:rPr lang="sv-SE" sz="2000" kern="1200" dirty="0" smtClean="0">
                <a:solidFill>
                  <a:prstClr val="black"/>
                </a:solidFill>
                <a:latin typeface="+mn-lt"/>
                <a:ea typeface="+mn-ea"/>
                <a:cs typeface="+mn-cs"/>
              </a:rPr>
              <a:t>Förväntningar/direktiv från ledningen - diskussionspunkter</a:t>
            </a:r>
          </a:p>
          <a:p>
            <a:endParaRPr lang="sv-SE" dirty="0"/>
          </a:p>
        </p:txBody>
      </p:sp>
      <p:sp>
        <p:nvSpPr>
          <p:cNvPr id="4" name="Platshållare för bildnummer 3"/>
          <p:cNvSpPr>
            <a:spLocks noGrp="1"/>
          </p:cNvSpPr>
          <p:nvPr>
            <p:ph type="sldNum" sz="quarter" idx="10"/>
          </p:nvPr>
        </p:nvSpPr>
        <p:spPr/>
        <p:txBody>
          <a:bodyPr/>
          <a:lstStyle/>
          <a:p>
            <a:fld id="{CC13FD4B-1391-7946-A8ED-18550D8B130B}" type="slidenum">
              <a:rPr lang="sv-SE" smtClean="0"/>
              <a:pPr/>
              <a:t>5</a:t>
            </a:fld>
            <a:endParaRPr lang="sv-SE" dirty="0"/>
          </a:p>
        </p:txBody>
      </p:sp>
    </p:spTree>
    <p:extLst>
      <p:ext uri="{BB962C8B-B14F-4D97-AF65-F5344CB8AC3E}">
        <p14:creationId xmlns:p14="http://schemas.microsoft.com/office/powerpoint/2010/main" val="481276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143000" lvl="2" indent="-228600" defTabSz="914400" fontAlgn="auto">
              <a:lnSpc>
                <a:spcPct val="90000"/>
              </a:lnSpc>
              <a:spcBef>
                <a:spcPts val="500"/>
              </a:spcBef>
              <a:buClrTx/>
              <a:buFont typeface="Arial" panose="020B0604020202020204" pitchFamily="34" charset="0"/>
              <a:buChar char="•"/>
            </a:pPr>
            <a:r>
              <a:rPr lang="sv-SE" sz="2000" kern="1200" dirty="0" smtClean="0">
                <a:solidFill>
                  <a:prstClr val="black"/>
                </a:solidFill>
                <a:latin typeface="+mn-lt"/>
                <a:ea typeface="+mn-ea"/>
                <a:cs typeface="+mn-cs"/>
              </a:rPr>
              <a:t>Dataskyddsombudets roll och arbetsprocess</a:t>
            </a:r>
          </a:p>
          <a:p>
            <a:pPr marL="1143000" lvl="2" indent="-228600" defTabSz="914400" fontAlgn="auto">
              <a:lnSpc>
                <a:spcPct val="90000"/>
              </a:lnSpc>
              <a:spcBef>
                <a:spcPts val="500"/>
              </a:spcBef>
              <a:buClrTx/>
              <a:buFont typeface="Arial" panose="020B0604020202020204" pitchFamily="34" charset="0"/>
              <a:buChar char="•"/>
            </a:pPr>
            <a:r>
              <a:rPr lang="sv-SE" sz="2000" kern="1200" dirty="0" smtClean="0">
                <a:solidFill>
                  <a:prstClr val="black"/>
                </a:solidFill>
                <a:latin typeface="+mn-lt"/>
                <a:ea typeface="+mn-ea"/>
                <a:cs typeface="+mn-cs"/>
              </a:rPr>
              <a:t>Initial riskbedömning</a:t>
            </a:r>
          </a:p>
          <a:p>
            <a:pPr marL="1143000" lvl="2" indent="-228600" defTabSz="914400" fontAlgn="auto">
              <a:lnSpc>
                <a:spcPct val="90000"/>
              </a:lnSpc>
              <a:spcBef>
                <a:spcPts val="500"/>
              </a:spcBef>
              <a:buClrTx/>
              <a:buFont typeface="Arial" panose="020B0604020202020204" pitchFamily="34" charset="0"/>
              <a:buChar char="•"/>
            </a:pPr>
            <a:r>
              <a:rPr lang="sv-SE" sz="2000" kern="1200" dirty="0" smtClean="0">
                <a:solidFill>
                  <a:prstClr val="black"/>
                </a:solidFill>
                <a:latin typeface="+mn-lt"/>
                <a:ea typeface="+mn-ea"/>
                <a:cs typeface="+mn-cs"/>
              </a:rPr>
              <a:t>Påbörjade aktiviteter och nästa steg</a:t>
            </a:r>
          </a:p>
          <a:p>
            <a:pPr marL="1143000" lvl="2" indent="-228600" defTabSz="914400" fontAlgn="auto">
              <a:lnSpc>
                <a:spcPct val="90000"/>
              </a:lnSpc>
              <a:spcBef>
                <a:spcPts val="500"/>
              </a:spcBef>
              <a:buClrTx/>
              <a:buFont typeface="Arial" panose="020B0604020202020204" pitchFamily="34" charset="0"/>
              <a:buChar char="•"/>
            </a:pPr>
            <a:r>
              <a:rPr lang="sv-SE" sz="2000" kern="1200" dirty="0" smtClean="0">
                <a:solidFill>
                  <a:prstClr val="black"/>
                </a:solidFill>
                <a:latin typeface="+mn-lt"/>
                <a:ea typeface="+mn-ea"/>
                <a:cs typeface="+mn-cs"/>
              </a:rPr>
              <a:t>Förväntningar/direktiv från ledningen - diskussionspunkter</a:t>
            </a:r>
          </a:p>
          <a:p>
            <a:endParaRPr lang="sv-SE" dirty="0"/>
          </a:p>
        </p:txBody>
      </p:sp>
      <p:sp>
        <p:nvSpPr>
          <p:cNvPr id="4" name="Platshållare för bildnummer 3"/>
          <p:cNvSpPr>
            <a:spLocks noGrp="1"/>
          </p:cNvSpPr>
          <p:nvPr>
            <p:ph type="sldNum" sz="quarter" idx="10"/>
          </p:nvPr>
        </p:nvSpPr>
        <p:spPr/>
        <p:txBody>
          <a:bodyPr/>
          <a:lstStyle/>
          <a:p>
            <a:fld id="{CC13FD4B-1391-7946-A8ED-18550D8B130B}" type="slidenum">
              <a:rPr lang="sv-SE" smtClean="0"/>
              <a:pPr/>
              <a:t>7</a:t>
            </a:fld>
            <a:endParaRPr lang="sv-SE" dirty="0"/>
          </a:p>
        </p:txBody>
      </p:sp>
    </p:spTree>
    <p:extLst>
      <p:ext uri="{BB962C8B-B14F-4D97-AF65-F5344CB8AC3E}">
        <p14:creationId xmlns:p14="http://schemas.microsoft.com/office/powerpoint/2010/main" val="1564438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143000" lvl="2" indent="-228600" defTabSz="914400" fontAlgn="auto">
              <a:lnSpc>
                <a:spcPct val="90000"/>
              </a:lnSpc>
              <a:spcBef>
                <a:spcPts val="500"/>
              </a:spcBef>
              <a:buClrTx/>
              <a:buFont typeface="Arial" panose="020B0604020202020204" pitchFamily="34" charset="0"/>
              <a:buChar char="•"/>
            </a:pPr>
            <a:r>
              <a:rPr lang="sv-SE" sz="2000" kern="1200" dirty="0" smtClean="0">
                <a:solidFill>
                  <a:prstClr val="black"/>
                </a:solidFill>
                <a:latin typeface="+mn-lt"/>
                <a:ea typeface="+mn-ea"/>
                <a:cs typeface="+mn-cs"/>
              </a:rPr>
              <a:t>Dataskyddsombudets roll och arbetsprocess</a:t>
            </a:r>
          </a:p>
          <a:p>
            <a:pPr marL="1143000" lvl="2" indent="-228600" defTabSz="914400" fontAlgn="auto">
              <a:lnSpc>
                <a:spcPct val="90000"/>
              </a:lnSpc>
              <a:spcBef>
                <a:spcPts val="500"/>
              </a:spcBef>
              <a:buClrTx/>
              <a:buFont typeface="Arial" panose="020B0604020202020204" pitchFamily="34" charset="0"/>
              <a:buChar char="•"/>
            </a:pPr>
            <a:r>
              <a:rPr lang="sv-SE" sz="2000" kern="1200" dirty="0" smtClean="0">
                <a:solidFill>
                  <a:prstClr val="black"/>
                </a:solidFill>
                <a:latin typeface="+mn-lt"/>
                <a:ea typeface="+mn-ea"/>
                <a:cs typeface="+mn-cs"/>
              </a:rPr>
              <a:t>Initial riskbedömning</a:t>
            </a:r>
          </a:p>
          <a:p>
            <a:pPr marL="1143000" lvl="2" indent="-228600" defTabSz="914400" fontAlgn="auto">
              <a:lnSpc>
                <a:spcPct val="90000"/>
              </a:lnSpc>
              <a:spcBef>
                <a:spcPts val="500"/>
              </a:spcBef>
              <a:buClrTx/>
              <a:buFont typeface="Arial" panose="020B0604020202020204" pitchFamily="34" charset="0"/>
              <a:buChar char="•"/>
            </a:pPr>
            <a:r>
              <a:rPr lang="sv-SE" sz="2000" kern="1200" dirty="0" smtClean="0">
                <a:solidFill>
                  <a:prstClr val="black"/>
                </a:solidFill>
                <a:latin typeface="+mn-lt"/>
                <a:ea typeface="+mn-ea"/>
                <a:cs typeface="+mn-cs"/>
              </a:rPr>
              <a:t>Påbörjade aktiviteter och nästa steg</a:t>
            </a:r>
          </a:p>
          <a:p>
            <a:pPr marL="1143000" lvl="2" indent="-228600" defTabSz="914400" fontAlgn="auto">
              <a:lnSpc>
                <a:spcPct val="90000"/>
              </a:lnSpc>
              <a:spcBef>
                <a:spcPts val="500"/>
              </a:spcBef>
              <a:buClrTx/>
              <a:buFont typeface="Arial" panose="020B0604020202020204" pitchFamily="34" charset="0"/>
              <a:buChar char="•"/>
            </a:pPr>
            <a:r>
              <a:rPr lang="sv-SE" sz="2000" kern="1200" dirty="0" smtClean="0">
                <a:solidFill>
                  <a:prstClr val="black"/>
                </a:solidFill>
                <a:latin typeface="+mn-lt"/>
                <a:ea typeface="+mn-ea"/>
                <a:cs typeface="+mn-cs"/>
              </a:rPr>
              <a:t>Förväntningar/direktiv från ledningen - diskussionspunkter</a:t>
            </a:r>
          </a:p>
          <a:p>
            <a:endParaRPr lang="sv-SE" dirty="0"/>
          </a:p>
        </p:txBody>
      </p:sp>
      <p:sp>
        <p:nvSpPr>
          <p:cNvPr id="4" name="Platshållare för bildnummer 3"/>
          <p:cNvSpPr>
            <a:spLocks noGrp="1"/>
          </p:cNvSpPr>
          <p:nvPr>
            <p:ph type="sldNum" sz="quarter" idx="10"/>
          </p:nvPr>
        </p:nvSpPr>
        <p:spPr/>
        <p:txBody>
          <a:bodyPr/>
          <a:lstStyle/>
          <a:p>
            <a:fld id="{CC13FD4B-1391-7946-A8ED-18550D8B130B}" type="slidenum">
              <a:rPr lang="sv-SE" smtClean="0"/>
              <a:pPr/>
              <a:t>9</a:t>
            </a:fld>
            <a:endParaRPr lang="sv-SE" dirty="0"/>
          </a:p>
        </p:txBody>
      </p:sp>
    </p:spTree>
    <p:extLst>
      <p:ext uri="{BB962C8B-B14F-4D97-AF65-F5344CB8AC3E}">
        <p14:creationId xmlns:p14="http://schemas.microsoft.com/office/powerpoint/2010/main" val="2489673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CC13FD4B-1391-7946-A8ED-18550D8B130B}" type="slidenum">
              <a:rPr lang="sv-SE" smtClean="0"/>
              <a:pPr/>
              <a:t>11</a:t>
            </a:fld>
            <a:endParaRPr lang="sv-SE" dirty="0"/>
          </a:p>
        </p:txBody>
      </p:sp>
    </p:spTree>
    <p:extLst>
      <p:ext uri="{BB962C8B-B14F-4D97-AF65-F5344CB8AC3E}">
        <p14:creationId xmlns:p14="http://schemas.microsoft.com/office/powerpoint/2010/main" val="149658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C13FD4B-1391-7946-A8ED-18550D8B130B}" type="slidenum">
              <a:rPr lang="sv-SE" smtClean="0"/>
              <a:pPr/>
              <a:t>16</a:t>
            </a:fld>
            <a:endParaRPr lang="sv-SE" dirty="0"/>
          </a:p>
        </p:txBody>
      </p:sp>
    </p:spTree>
    <p:extLst>
      <p:ext uri="{BB962C8B-B14F-4D97-AF65-F5344CB8AC3E}">
        <p14:creationId xmlns:p14="http://schemas.microsoft.com/office/powerpoint/2010/main" val="1777475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1 rad rosa">
    <p:spTree>
      <p:nvGrpSpPr>
        <p:cNvPr id="1" name=""/>
        <p:cNvGrpSpPr/>
        <p:nvPr/>
      </p:nvGrpSpPr>
      <p:grpSpPr>
        <a:xfrm>
          <a:off x="0" y="0"/>
          <a:ext cx="0" cy="0"/>
          <a:chOff x="0" y="0"/>
          <a:chExt cx="0" cy="0"/>
        </a:xfrm>
      </p:grpSpPr>
      <p:pic>
        <p:nvPicPr>
          <p:cNvPr id="8" name="Bildobjekt 7" descr="framsidor150 ny rosa.jpg"/>
          <p:cNvPicPr>
            <a:picLocks/>
          </p:cNvPicPr>
          <p:nvPr userDrawn="1"/>
        </p:nvPicPr>
        <p:blipFill>
          <a:blip r:embed="rId2"/>
          <a:stretch>
            <a:fillRect/>
          </a:stretch>
        </p:blipFill>
        <p:spPr>
          <a:xfrm>
            <a:off x="183401" y="188913"/>
            <a:ext cx="8647200" cy="6494400"/>
          </a:xfrm>
          <a:prstGeom prst="rect">
            <a:avLst/>
          </a:prstGeom>
        </p:spPr>
      </p:pic>
      <p:sp>
        <p:nvSpPr>
          <p:cNvPr id="11" name="Rektangel 10"/>
          <p:cNvSpPr/>
          <p:nvPr userDrawn="1"/>
        </p:nvSpPr>
        <p:spPr bwMode="auto">
          <a:xfrm>
            <a:off x="2655889"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85026" tIns="42512" rIns="85026" bIns="42512" numCol="1" rtlCol="0" anchor="t" anchorCtr="0" compatLnSpc="1">
            <a:prstTxWarp prst="textNoShape">
              <a:avLst/>
            </a:prstTxWarp>
          </a:bodyPr>
          <a:lstStyle/>
          <a:p>
            <a:pPr marL="0" marR="0" indent="0" algn="l" defTabSz="841376" rtl="0" eaLnBrk="1" fontAlgn="base" latinLnBrk="0" hangingPunct="1">
              <a:lnSpc>
                <a:spcPct val="100000"/>
              </a:lnSpc>
              <a:spcBef>
                <a:spcPct val="0"/>
              </a:spcBef>
              <a:spcAft>
                <a:spcPct val="0"/>
              </a:spcAft>
              <a:buClrTx/>
              <a:buSzTx/>
              <a:buFontTx/>
              <a:buNone/>
              <a:tabLst/>
            </a:pPr>
            <a:endParaRPr kumimoji="0" lang="sv-SE" sz="1673"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23248"/>
            <a:ext cx="5734178" cy="714380"/>
          </a:xfrm>
        </p:spPr>
        <p:txBody>
          <a:bodyPr lIns="0" tIns="97200" rIns="0" bIns="82800"/>
          <a:lstStyle>
            <a:lvl1pPr>
              <a:defRPr sz="3347"/>
            </a:lvl1pPr>
          </a:lstStyle>
          <a:p>
            <a:r>
              <a:rPr lang="sv-SE" dirty="0" smtClean="0"/>
              <a:t>Enradig titelrubrik</a:t>
            </a:r>
            <a:endParaRPr lang="sv-SE" dirty="0"/>
          </a:p>
        </p:txBody>
      </p:sp>
      <p:sp>
        <p:nvSpPr>
          <p:cNvPr id="17" name="Underrubrik 2"/>
          <p:cNvSpPr>
            <a:spLocks noGrp="1"/>
          </p:cNvSpPr>
          <p:nvPr>
            <p:ph type="subTitle" idx="1" hasCustomPrompt="1"/>
          </p:nvPr>
        </p:nvSpPr>
        <p:spPr>
          <a:xfrm>
            <a:off x="2942848" y="2220954"/>
            <a:ext cx="5734178" cy="321507"/>
          </a:xfrm>
        </p:spPr>
        <p:txBody>
          <a:bodyPr lIns="0" tIns="108000" rIns="0"/>
          <a:lstStyle>
            <a:lvl1pPr marL="0" indent="0" algn="l">
              <a:buNone/>
              <a:defRPr sz="1116" b="1" cap="all" baseline="0">
                <a:solidFill>
                  <a:schemeClr val="tx1"/>
                </a:solidFill>
              </a:defRPr>
            </a:lvl1pPr>
            <a:lvl2pPr marL="425117" indent="0" algn="ctr">
              <a:buNone/>
              <a:defRPr/>
            </a:lvl2pPr>
            <a:lvl3pPr marL="850233" indent="0" algn="ctr">
              <a:buNone/>
              <a:defRPr/>
            </a:lvl3pPr>
            <a:lvl4pPr marL="1275350" indent="0" algn="ctr">
              <a:buNone/>
              <a:defRPr/>
            </a:lvl4pPr>
            <a:lvl5pPr marL="1700465" indent="0" algn="ctr">
              <a:buNone/>
              <a:defRPr/>
            </a:lvl5pPr>
            <a:lvl6pPr marL="2125582" indent="0" algn="ctr">
              <a:buNone/>
              <a:defRPr/>
            </a:lvl6pPr>
            <a:lvl7pPr marL="2550699" indent="0" algn="ctr">
              <a:buNone/>
              <a:defRPr/>
            </a:lvl7pPr>
            <a:lvl8pPr marL="2975815" indent="0" algn="ctr">
              <a:buNone/>
              <a:defRPr/>
            </a:lvl8pPr>
            <a:lvl9pPr marL="3400932"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_universitet RGB 150.png"/>
          <p:cNvPicPr>
            <a:picLocks noChangeAspect="1"/>
          </p:cNvPicPr>
          <p:nvPr userDrawn="1"/>
        </p:nvPicPr>
        <p:blipFill>
          <a:blip r:embed="rId3"/>
          <a:stretch>
            <a:fillRect/>
          </a:stretch>
        </p:blipFill>
        <p:spPr>
          <a:xfrm>
            <a:off x="362198" y="385307"/>
            <a:ext cx="769864" cy="945018"/>
          </a:xfrm>
          <a:prstGeom prst="rect">
            <a:avLst/>
          </a:prstGeom>
        </p:spPr>
      </p:pic>
      <p:pic>
        <p:nvPicPr>
          <p:cNvPr id="14" name="Bildobjekt 13" descr="Lunds sigill RGB 150.png"/>
          <p:cNvPicPr>
            <a:picLocks noChangeAspect="1"/>
          </p:cNvPicPr>
          <p:nvPr userDrawn="1"/>
        </p:nvPicPr>
        <p:blipFill>
          <a:blip r:embed="rId4"/>
          <a:srcRect r="17691" b="21541"/>
          <a:stretch>
            <a:fillRect/>
          </a:stretch>
        </p:blipFill>
        <p:spPr>
          <a:xfrm>
            <a:off x="6329105" y="4279056"/>
            <a:ext cx="2672021" cy="2561482"/>
          </a:xfrm>
          <a:prstGeom prst="rect">
            <a:avLst/>
          </a:prstGeom>
        </p:spPr>
      </p:pic>
    </p:spTree>
    <p:extLst>
      <p:ext uri="{BB962C8B-B14F-4D97-AF65-F5344CB8AC3E}">
        <p14:creationId xmlns:p14="http://schemas.microsoft.com/office/powerpoint/2010/main" val="14309101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smtClean="0"/>
              <a:t>Rubrik</a:t>
            </a:r>
            <a:endParaRPr lang="sv-SE" dirty="0"/>
          </a:p>
        </p:txBody>
      </p:sp>
      <p:sp>
        <p:nvSpPr>
          <p:cNvPr id="3" name="Platshållare för innehåll 2"/>
          <p:cNvSpPr>
            <a:spLocks noGrp="1"/>
          </p:cNvSpPr>
          <p:nvPr>
            <p:ph sz="half" idx="1"/>
          </p:nvPr>
        </p:nvSpPr>
        <p:spPr>
          <a:xfrm>
            <a:off x="741349" y="1666308"/>
            <a:ext cx="4371974" cy="3720107"/>
          </a:xfrm>
        </p:spPr>
        <p:txBody>
          <a:bodyPr/>
          <a:lstStyle>
            <a:lvl1pPr marL="0" indent="0">
              <a:spcAft>
                <a:spcPts val="0"/>
              </a:spcAft>
              <a:buNone/>
              <a:defRPr sz="2045"/>
            </a:lvl1pPr>
            <a:lvl2pPr>
              <a:defRPr sz="1673"/>
            </a:lvl2pPr>
            <a:lvl3pPr>
              <a:defRPr sz="1488"/>
            </a:lvl3pPr>
            <a:lvl4pPr>
              <a:defRPr sz="1302"/>
            </a:lvl4pPr>
            <a:lvl5pPr>
              <a:defRPr sz="1673"/>
            </a:lvl5pPr>
            <a:lvl6pPr>
              <a:defRPr sz="1673"/>
            </a:lvl6pPr>
            <a:lvl7pPr>
              <a:defRPr sz="1673"/>
            </a:lvl7pPr>
            <a:lvl8pPr>
              <a:defRPr sz="1673"/>
            </a:lvl8pPr>
            <a:lvl9pPr>
              <a:defRPr sz="1673"/>
            </a:lvl9pPr>
          </a:lstStyle>
          <a:p>
            <a:pPr lvl="0"/>
            <a:r>
              <a:rPr lang="sv-SE" smtClean="0"/>
              <a:t>Klicka här för att ändra format på bakgrundstexten</a:t>
            </a:r>
          </a:p>
        </p:txBody>
      </p:sp>
      <p:sp>
        <p:nvSpPr>
          <p:cNvPr id="4" name="Platshållare för innehåll 3"/>
          <p:cNvSpPr>
            <a:spLocks noGrp="1"/>
          </p:cNvSpPr>
          <p:nvPr>
            <p:ph sz="half" idx="2" hasCustomPrompt="1"/>
          </p:nvPr>
        </p:nvSpPr>
        <p:spPr>
          <a:xfrm>
            <a:off x="5346701" y="1666308"/>
            <a:ext cx="2917825" cy="3720107"/>
          </a:xfrm>
        </p:spPr>
        <p:txBody>
          <a:bodyPr/>
          <a:lstStyle>
            <a:lvl1pPr>
              <a:spcAft>
                <a:spcPts val="0"/>
              </a:spcAft>
              <a:buClr>
                <a:schemeClr val="tx2"/>
              </a:buClr>
              <a:defRPr sz="2045"/>
            </a:lvl1pPr>
            <a:lvl2pPr>
              <a:spcAft>
                <a:spcPts val="0"/>
              </a:spcAft>
              <a:buClr>
                <a:schemeClr val="tx2"/>
              </a:buClr>
              <a:defRPr sz="2045"/>
            </a:lvl2pPr>
            <a:lvl3pPr>
              <a:spcAft>
                <a:spcPts val="0"/>
              </a:spcAft>
              <a:buClr>
                <a:schemeClr val="tx2"/>
              </a:buClr>
              <a:defRPr sz="1859"/>
            </a:lvl3pPr>
            <a:lvl4pPr>
              <a:spcAft>
                <a:spcPts val="0"/>
              </a:spcAft>
              <a:buClr>
                <a:schemeClr val="tx2"/>
              </a:buClr>
              <a:defRPr sz="1859"/>
            </a:lvl4pPr>
            <a:lvl5pPr>
              <a:defRPr sz="1673"/>
            </a:lvl5pPr>
            <a:lvl6pPr>
              <a:defRPr sz="1673"/>
            </a:lvl6pPr>
            <a:lvl7pPr>
              <a:defRPr sz="1673"/>
            </a:lvl7pPr>
            <a:lvl8pPr>
              <a:defRPr sz="1673"/>
            </a:lvl8pPr>
            <a:lvl9pPr>
              <a:defRPr sz="1673"/>
            </a:lvl9p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sp>
        <p:nvSpPr>
          <p:cNvPr id="5" name="Rektangel 4"/>
          <p:cNvSpPr/>
          <p:nvPr userDrawn="1"/>
        </p:nvSpPr>
        <p:spPr bwMode="auto">
          <a:xfrm>
            <a:off x="7585075" y="5383213"/>
            <a:ext cx="1249363" cy="1303337"/>
          </a:xfrm>
          <a:prstGeom prst="rect">
            <a:avLst/>
          </a:prstGeom>
          <a:solidFill>
            <a:schemeClr val="bg1"/>
          </a:solidFill>
          <a:ln w="9525" cap="flat" cmpd="sng" algn="ctr">
            <a:noFill/>
            <a:prstDash val="solid"/>
            <a:round/>
            <a:headEnd type="none" w="med" len="med"/>
            <a:tailEnd type="none" w="med" len="med"/>
          </a:ln>
          <a:effectLst/>
        </p:spPr>
        <p:txBody>
          <a:bodyPr vert="horz" wrap="square" lIns="85026" tIns="42512" rIns="85026" bIns="42512" numCol="1" rtlCol="0" anchor="t" anchorCtr="0" compatLnSpc="1">
            <a:prstTxWarp prst="textNoShape">
              <a:avLst/>
            </a:prstTxWarp>
          </a:bodyPr>
          <a:lstStyle/>
          <a:p>
            <a:pPr marL="0" marR="0" indent="0" algn="l" defTabSz="841376" rtl="0" eaLnBrk="1" fontAlgn="base" latinLnBrk="0" hangingPunct="1">
              <a:lnSpc>
                <a:spcPct val="100000"/>
              </a:lnSpc>
              <a:spcBef>
                <a:spcPct val="0"/>
              </a:spcBef>
              <a:spcAft>
                <a:spcPct val="0"/>
              </a:spcAft>
              <a:buClrTx/>
              <a:buSzTx/>
              <a:buFontTx/>
              <a:buNone/>
              <a:tabLst/>
            </a:pPr>
            <a:endParaRPr kumimoji="0" lang="sv-SE" sz="1673" b="1" i="0" u="none" strike="noStrike" cap="none" normalizeH="0" baseline="0" dirty="0">
              <a:ln>
                <a:noFill/>
              </a:ln>
              <a:solidFill>
                <a:schemeClr val="tx1"/>
              </a:solidFill>
              <a:effectLst/>
              <a:latin typeface="Arial" charset="0"/>
            </a:endParaRPr>
          </a:p>
        </p:txBody>
      </p:sp>
      <p:pic>
        <p:nvPicPr>
          <p:cNvPr id="8" name="Bildobjekt 7" descr="Lunds_universitet RGB 150.png"/>
          <p:cNvPicPr>
            <a:picLocks noChangeAspect="1"/>
          </p:cNvPicPr>
          <p:nvPr userDrawn="1"/>
        </p:nvPicPr>
        <p:blipFill>
          <a:blip r:embed="rId2"/>
          <a:stretch>
            <a:fillRect/>
          </a:stretch>
        </p:blipFill>
        <p:spPr>
          <a:xfrm>
            <a:off x="7824067" y="5573977"/>
            <a:ext cx="769864" cy="945018"/>
          </a:xfrm>
          <a:prstGeom prst="rect">
            <a:avLst/>
          </a:prstGeom>
        </p:spPr>
      </p:pic>
    </p:spTree>
    <p:extLst>
      <p:ext uri="{BB962C8B-B14F-4D97-AF65-F5344CB8AC3E}">
        <p14:creationId xmlns:p14="http://schemas.microsoft.com/office/powerpoint/2010/main" val="22992163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5" name="Platshållare för tabell 4"/>
          <p:cNvSpPr>
            <a:spLocks noGrp="1"/>
          </p:cNvSpPr>
          <p:nvPr>
            <p:ph type="tbl" sz="quarter" idx="10"/>
          </p:nvPr>
        </p:nvSpPr>
        <p:spPr>
          <a:xfrm>
            <a:off x="781050" y="1781176"/>
            <a:ext cx="7464452" cy="3589338"/>
          </a:xfrm>
        </p:spPr>
        <p:txBody>
          <a:bodyPr/>
          <a:lstStyle>
            <a:lvl1pPr>
              <a:buNone/>
              <a:defRPr/>
            </a:lvl1pPr>
          </a:lstStyle>
          <a:p>
            <a:r>
              <a:rPr lang="sv-SE" smtClean="0"/>
              <a:t>Klicka på ikonen för att lägga till en tabell</a:t>
            </a:r>
            <a:endParaRPr lang="en-GB" dirty="0"/>
          </a:p>
        </p:txBody>
      </p:sp>
      <p:sp>
        <p:nvSpPr>
          <p:cNvPr id="2" name="Rubrik 1"/>
          <p:cNvSpPr>
            <a:spLocks noGrp="1"/>
          </p:cNvSpPr>
          <p:nvPr>
            <p:ph type="title" hasCustomPrompt="1"/>
          </p:nvPr>
        </p:nvSpPr>
        <p:spPr>
          <a:xfrm>
            <a:off x="643263" y="283771"/>
            <a:ext cx="7589459" cy="1139825"/>
          </a:xfrm>
        </p:spPr>
        <p:txBody>
          <a:bodyPr/>
          <a:lstStyle>
            <a:lvl1pPr>
              <a:defRPr/>
            </a:lvl1pPr>
          </a:lstStyle>
          <a:p>
            <a:r>
              <a:rPr lang="sv-SE" dirty="0" smtClean="0"/>
              <a:t>Rubrik</a:t>
            </a:r>
            <a:endParaRPr lang="sv-SE" dirty="0"/>
          </a:p>
        </p:txBody>
      </p:sp>
    </p:spTree>
    <p:extLst>
      <p:ext uri="{BB962C8B-B14F-4D97-AF65-F5344CB8AC3E}">
        <p14:creationId xmlns:p14="http://schemas.microsoft.com/office/powerpoint/2010/main" val="5717684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ningsbild">
    <p:bg>
      <p:bgRef idx="1001">
        <a:schemeClr val="bg1"/>
      </p:bgRef>
    </p:bg>
    <p:spTree>
      <p:nvGrpSpPr>
        <p:cNvPr id="1" name=""/>
        <p:cNvGrpSpPr/>
        <p:nvPr/>
      </p:nvGrpSpPr>
      <p:grpSpPr>
        <a:xfrm>
          <a:off x="0" y="0"/>
          <a:ext cx="0" cy="0"/>
          <a:chOff x="0" y="0"/>
          <a:chExt cx="0" cy="0"/>
        </a:xfrm>
      </p:grpSpPr>
      <p:sp>
        <p:nvSpPr>
          <p:cNvPr id="6" name="Rektangel 5"/>
          <p:cNvSpPr/>
          <p:nvPr userDrawn="1"/>
        </p:nvSpPr>
        <p:spPr bwMode="auto">
          <a:xfrm>
            <a:off x="1"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85026" tIns="42512" rIns="85026" bIns="42512" numCol="1" rtlCol="0" anchor="t" anchorCtr="0" compatLnSpc="1">
            <a:prstTxWarp prst="textNoShape">
              <a:avLst/>
            </a:prstTxWarp>
          </a:bodyPr>
          <a:lstStyle/>
          <a:p>
            <a:pPr marL="0" marR="0" indent="0" algn="l" defTabSz="841376" rtl="0" eaLnBrk="1" fontAlgn="base" latinLnBrk="0" hangingPunct="1">
              <a:lnSpc>
                <a:spcPct val="100000"/>
              </a:lnSpc>
              <a:spcBef>
                <a:spcPct val="0"/>
              </a:spcBef>
              <a:spcAft>
                <a:spcPct val="0"/>
              </a:spcAft>
              <a:buClrTx/>
              <a:buSzTx/>
              <a:buFontTx/>
              <a:buNone/>
              <a:tabLst/>
            </a:pPr>
            <a:endParaRPr kumimoji="0" lang="sv-SE" sz="1673" b="1" i="0" u="none" strike="noStrike" cap="none" normalizeH="0" baseline="0" dirty="0" smtClean="0">
              <a:ln>
                <a:noFill/>
              </a:ln>
              <a:solidFill>
                <a:schemeClr val="tx2"/>
              </a:solidFill>
              <a:effectLst/>
              <a:latin typeface="Arial" charset="0"/>
            </a:endParaRPr>
          </a:p>
        </p:txBody>
      </p:sp>
      <p:pic>
        <p:nvPicPr>
          <p:cNvPr id="5" name="Bildobjekt 4" descr="Lunds_universitet RGB 150.png"/>
          <p:cNvPicPr>
            <a:picLocks noChangeAspect="1"/>
          </p:cNvPicPr>
          <p:nvPr userDrawn="1"/>
        </p:nvPicPr>
        <p:blipFill>
          <a:blip r:embed="rId2"/>
          <a:stretch>
            <a:fillRect/>
          </a:stretch>
        </p:blipFill>
        <p:spPr>
          <a:xfrm>
            <a:off x="2853904" y="1282701"/>
            <a:ext cx="3325247" cy="4081785"/>
          </a:xfrm>
          <a:prstGeom prst="rect">
            <a:avLst/>
          </a:prstGeom>
        </p:spPr>
      </p:pic>
    </p:spTree>
    <p:extLst>
      <p:ext uri="{BB962C8B-B14F-4D97-AF65-F5344CB8AC3E}">
        <p14:creationId xmlns:p14="http://schemas.microsoft.com/office/powerpoint/2010/main" val="16758997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Rubrik + text">
    <p:spTree>
      <p:nvGrpSpPr>
        <p:cNvPr id="1" name=""/>
        <p:cNvGrpSpPr/>
        <p:nvPr/>
      </p:nvGrpSpPr>
      <p:grpSpPr>
        <a:xfrm>
          <a:off x="0" y="0"/>
          <a:ext cx="0" cy="0"/>
          <a:chOff x="0" y="0"/>
          <a:chExt cx="0" cy="0"/>
        </a:xfrm>
      </p:grpSpPr>
      <p:sp>
        <p:nvSpPr>
          <p:cNvPr id="11" name="Shape 11"/>
          <p:cNvSpPr>
            <a:spLocks noGrp="1"/>
          </p:cNvSpPr>
          <p:nvPr>
            <p:ph type="title"/>
          </p:nvPr>
        </p:nvSpPr>
        <p:spPr>
          <a:xfrm>
            <a:off x="1245850" y="757442"/>
            <a:ext cx="6478418" cy="1603251"/>
          </a:xfrm>
          <a:prstGeom prst="rect">
            <a:avLst/>
          </a:prstGeom>
        </p:spPr>
        <p:txBody>
          <a:bodyPr bIns="359982" anchor="b">
            <a:noAutofit/>
          </a:bodyPr>
          <a:lstStyle>
            <a:lvl1pPr algn="l">
              <a:defRPr sz="4153" b="0" i="0">
                <a:solidFill>
                  <a:schemeClr val="accent1"/>
                </a:solidFill>
                <a:latin typeface="Times New Roman"/>
                <a:cs typeface="Times New Roman"/>
              </a:defRPr>
            </a:lvl1pPr>
          </a:lstStyle>
          <a:p>
            <a:endParaRPr dirty="0"/>
          </a:p>
        </p:txBody>
      </p:sp>
      <p:sp>
        <p:nvSpPr>
          <p:cNvPr id="12" name="Shape 12"/>
          <p:cNvSpPr>
            <a:spLocks noGrp="1"/>
          </p:cNvSpPr>
          <p:nvPr>
            <p:ph type="body" sz="quarter" idx="1" hasCustomPrompt="1"/>
          </p:nvPr>
        </p:nvSpPr>
        <p:spPr>
          <a:xfrm>
            <a:off x="1245850" y="2371160"/>
            <a:ext cx="6478418" cy="4092709"/>
          </a:xfrm>
          <a:prstGeom prst="rect">
            <a:avLst/>
          </a:prstGeom>
        </p:spPr>
        <p:txBody>
          <a:bodyPr anchor="t">
            <a:noAutofit/>
          </a:bodyPr>
          <a:lstStyle>
            <a:lvl1pPr marL="174409" marR="0" indent="-174409" algn="l" defTabSz="404304" rtl="0" eaLnBrk="1" fontAlgn="auto" latinLnBrk="0" hangingPunct="1">
              <a:lnSpc>
                <a:spcPct val="110000"/>
              </a:lnSpc>
              <a:spcBef>
                <a:spcPts val="831"/>
              </a:spcBef>
              <a:spcAft>
                <a:spcPts val="0"/>
              </a:spcAft>
              <a:buClr>
                <a:schemeClr val="accent1"/>
              </a:buClr>
              <a:buSzTx/>
              <a:buFont typeface="Arial"/>
              <a:buChar char="•"/>
              <a:tabLst/>
              <a:defRPr sz="1938" b="0" i="0" baseline="0">
                <a:latin typeface="Arial"/>
                <a:cs typeface="Arial"/>
              </a:defRPr>
            </a:lvl1pPr>
            <a:lvl2pPr marL="348818" marR="0" indent="-174409" algn="l" defTabSz="404304" rtl="0" eaLnBrk="1" fontAlgn="auto" latinLnBrk="0" hangingPunct="1">
              <a:lnSpc>
                <a:spcPct val="110000"/>
              </a:lnSpc>
              <a:spcBef>
                <a:spcPts val="0"/>
              </a:spcBef>
              <a:spcAft>
                <a:spcPts val="0"/>
              </a:spcAft>
              <a:buClr>
                <a:schemeClr val="accent1"/>
              </a:buClr>
              <a:buSzTx/>
              <a:buFont typeface=".HelveticaNeueDeskInterface-Regular" charset="-120"/>
              <a:buChar char="-"/>
              <a:tabLst/>
              <a:defRPr sz="1938"/>
            </a:lvl2pPr>
            <a:lvl3pPr marL="523228" indent="-174409" algn="l">
              <a:spcBef>
                <a:spcPts val="0"/>
              </a:spcBef>
              <a:buSzTx/>
              <a:buFont typeface=".HelveticaNeueDeskInterface-Regular" charset="-120"/>
              <a:buChar char="-"/>
              <a:defRPr sz="1938"/>
            </a:lvl3pPr>
            <a:lvl4pPr marL="697637" indent="-174409" algn="l">
              <a:spcBef>
                <a:spcPts val="0"/>
              </a:spcBef>
              <a:buSzTx/>
              <a:buFont typeface=".HelveticaNeueDeskInterface-Regular" charset="-120"/>
              <a:buChar char="-"/>
              <a:defRPr sz="1938"/>
            </a:lvl4pPr>
            <a:lvl5pPr marL="872046" indent="-174409" algn="l">
              <a:spcBef>
                <a:spcPts val="0"/>
              </a:spcBef>
              <a:buSzTx/>
              <a:buFont typeface=".HelveticaNeueDeskInterface-Regular" charset="-120"/>
              <a:buChar char="-"/>
              <a:defRPr sz="1938" baseline="0"/>
            </a:lvl5pPr>
            <a:lvl6pPr marL="1046455" indent="-174409">
              <a:spcBef>
                <a:spcPts val="0"/>
              </a:spcBef>
              <a:buClr>
                <a:schemeClr val="accent1"/>
              </a:buClr>
              <a:buSzPct val="100000"/>
              <a:buFont typeface=".HelveticaNeueDeskInterface-Regular" charset="-120"/>
              <a:buChar char="-"/>
              <a:defRPr sz="1938" b="0" i="0">
                <a:latin typeface="Arial" charset="0"/>
                <a:ea typeface="Arial" charset="0"/>
                <a:cs typeface="Arial" charset="0"/>
              </a:defRPr>
            </a:lvl6pPr>
          </a:lstStyle>
          <a:p>
            <a:r>
              <a:rPr lang="sv-SE" dirty="0"/>
              <a:t>Punktlista nivå 1 </a:t>
            </a:r>
          </a:p>
          <a:p>
            <a:pPr lvl="1"/>
            <a:r>
              <a:rPr lang="sv-SE" dirty="0"/>
              <a:t>Punktlista nivå 2</a:t>
            </a:r>
          </a:p>
          <a:p>
            <a:pPr lvl="2"/>
            <a:r>
              <a:rPr lang="sv-SE" dirty="0"/>
              <a:t>Punktlista nivå 3</a:t>
            </a:r>
          </a:p>
          <a:p>
            <a:pPr lvl="3"/>
            <a:r>
              <a:rPr lang="sv-SE" sz="1938" dirty="0"/>
              <a:t>Punktlista nivå 4</a:t>
            </a:r>
          </a:p>
          <a:p>
            <a:pPr lvl="4"/>
            <a:r>
              <a:rPr lang="sv-SE" sz="1938" dirty="0"/>
              <a:t>Punktlista nivå 5</a:t>
            </a:r>
          </a:p>
          <a:p>
            <a:pPr lvl="5"/>
            <a:r>
              <a:rPr lang="sv-SE" sz="1938" dirty="0"/>
              <a:t>Punktlista nivå 6</a:t>
            </a:r>
          </a:p>
          <a:p>
            <a:pPr lvl="5"/>
            <a:endParaRPr lang="sv-SE" sz="1938" dirty="0"/>
          </a:p>
        </p:txBody>
      </p:sp>
    </p:spTree>
    <p:extLst>
      <p:ext uri="{BB962C8B-B14F-4D97-AF65-F5344CB8AC3E}">
        <p14:creationId xmlns:p14="http://schemas.microsoft.com/office/powerpoint/2010/main" val="407088399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5141" y="1119505"/>
            <a:ext cx="6750844" cy="2381521"/>
          </a:xfrm>
        </p:spPr>
        <p:txBody>
          <a:bodyPr anchor="b"/>
          <a:lstStyle>
            <a:lvl1pPr algn="ctr">
              <a:defRPr sz="4430"/>
            </a:lvl1pPr>
          </a:lstStyle>
          <a:p>
            <a:r>
              <a:rPr lang="en-US" smtClean="0"/>
              <a:t>Click to edit Master title style</a:t>
            </a:r>
            <a:endParaRPr lang="sv-SE"/>
          </a:p>
        </p:txBody>
      </p:sp>
      <p:sp>
        <p:nvSpPr>
          <p:cNvPr id="3" name="Subtitle 2"/>
          <p:cNvSpPr>
            <a:spLocks noGrp="1"/>
          </p:cNvSpPr>
          <p:nvPr>
            <p:ph type="subTitle" idx="1"/>
          </p:nvPr>
        </p:nvSpPr>
        <p:spPr>
          <a:xfrm>
            <a:off x="1125141" y="3592866"/>
            <a:ext cx="6750844" cy="1651546"/>
          </a:xfrm>
        </p:spPr>
        <p:txBody>
          <a:bodyPr/>
          <a:lstStyle>
            <a:lvl1pPr marL="0" indent="0" algn="ctr">
              <a:buNone/>
              <a:defRPr sz="1772"/>
            </a:lvl1pPr>
            <a:lvl2pPr marL="337551" indent="0" algn="ctr">
              <a:buNone/>
              <a:defRPr sz="1477"/>
            </a:lvl2pPr>
            <a:lvl3pPr marL="675102" indent="0" algn="ctr">
              <a:buNone/>
              <a:defRPr sz="1329"/>
            </a:lvl3pPr>
            <a:lvl4pPr marL="1012652" indent="0" algn="ctr">
              <a:buNone/>
              <a:defRPr sz="1181"/>
            </a:lvl4pPr>
            <a:lvl5pPr marL="1350203" indent="0" algn="ctr">
              <a:buNone/>
              <a:defRPr sz="1181"/>
            </a:lvl5pPr>
            <a:lvl6pPr marL="1687754" indent="0" algn="ctr">
              <a:buNone/>
              <a:defRPr sz="1181"/>
            </a:lvl6pPr>
            <a:lvl7pPr marL="2025305" indent="0" algn="ctr">
              <a:buNone/>
              <a:defRPr sz="1181"/>
            </a:lvl7pPr>
            <a:lvl8pPr marL="2362855" indent="0" algn="ctr">
              <a:buNone/>
              <a:defRPr sz="1181"/>
            </a:lvl8pPr>
            <a:lvl9pPr marL="2700406" indent="0" algn="ctr">
              <a:buNone/>
              <a:defRPr sz="1181"/>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B5547D70-33BE-4D67-B5D6-889DCD67895F}" type="datetimeFigureOut">
              <a:rPr lang="sv-SE" smtClean="0"/>
              <a:t>2022-04-06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4F1975D-B036-45A1-84C3-0BE66307131E}" type="slidenum">
              <a:rPr lang="sv-SE" smtClean="0"/>
              <a:t>‹#›</a:t>
            </a:fld>
            <a:endParaRPr lang="sv-SE"/>
          </a:p>
        </p:txBody>
      </p:sp>
    </p:spTree>
    <p:extLst>
      <p:ext uri="{BB962C8B-B14F-4D97-AF65-F5344CB8AC3E}">
        <p14:creationId xmlns:p14="http://schemas.microsoft.com/office/powerpoint/2010/main" val="156418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B5547D70-33BE-4D67-B5D6-889DCD67895F}" type="datetimeFigureOut">
              <a:rPr lang="sv-SE" smtClean="0"/>
              <a:t>2022-04-06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4F1975D-B036-45A1-84C3-0BE66307131E}" type="slidenum">
              <a:rPr lang="sv-SE" smtClean="0"/>
              <a:t>‹#›</a:t>
            </a:fld>
            <a:endParaRPr lang="sv-SE"/>
          </a:p>
        </p:txBody>
      </p:sp>
    </p:spTree>
    <p:extLst>
      <p:ext uri="{BB962C8B-B14F-4D97-AF65-F5344CB8AC3E}">
        <p14:creationId xmlns:p14="http://schemas.microsoft.com/office/powerpoint/2010/main" val="1211853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139" y="1705385"/>
            <a:ext cx="7763470" cy="2845473"/>
          </a:xfrm>
        </p:spPr>
        <p:txBody>
          <a:bodyPr anchor="b"/>
          <a:lstStyle>
            <a:lvl1pPr>
              <a:defRPr sz="4430"/>
            </a:lvl1pPr>
          </a:lstStyle>
          <a:p>
            <a:r>
              <a:rPr lang="en-US" smtClean="0"/>
              <a:t>Click to edit Master title style</a:t>
            </a:r>
            <a:endParaRPr lang="sv-SE"/>
          </a:p>
        </p:txBody>
      </p:sp>
      <p:sp>
        <p:nvSpPr>
          <p:cNvPr id="3" name="Text Placeholder 2"/>
          <p:cNvSpPr>
            <a:spLocks noGrp="1"/>
          </p:cNvSpPr>
          <p:nvPr>
            <p:ph type="body" idx="1"/>
          </p:nvPr>
        </p:nvSpPr>
        <p:spPr>
          <a:xfrm>
            <a:off x="614139" y="4577778"/>
            <a:ext cx="7763470" cy="1496367"/>
          </a:xfrm>
        </p:spPr>
        <p:txBody>
          <a:bodyPr/>
          <a:lstStyle>
            <a:lvl1pPr marL="0" indent="0">
              <a:buNone/>
              <a:defRPr sz="1772">
                <a:solidFill>
                  <a:schemeClr val="tx1">
                    <a:tint val="75000"/>
                  </a:schemeClr>
                </a:solidFill>
              </a:defRPr>
            </a:lvl1pPr>
            <a:lvl2pPr marL="337551" indent="0">
              <a:buNone/>
              <a:defRPr sz="1477">
                <a:solidFill>
                  <a:schemeClr val="tx1">
                    <a:tint val="75000"/>
                  </a:schemeClr>
                </a:solidFill>
              </a:defRPr>
            </a:lvl2pPr>
            <a:lvl3pPr marL="675102" indent="0">
              <a:buNone/>
              <a:defRPr sz="1329">
                <a:solidFill>
                  <a:schemeClr val="tx1">
                    <a:tint val="75000"/>
                  </a:schemeClr>
                </a:solidFill>
              </a:defRPr>
            </a:lvl3pPr>
            <a:lvl4pPr marL="1012652" indent="0">
              <a:buNone/>
              <a:defRPr sz="1181">
                <a:solidFill>
                  <a:schemeClr val="tx1">
                    <a:tint val="75000"/>
                  </a:schemeClr>
                </a:solidFill>
              </a:defRPr>
            </a:lvl4pPr>
            <a:lvl5pPr marL="1350203" indent="0">
              <a:buNone/>
              <a:defRPr sz="1181">
                <a:solidFill>
                  <a:schemeClr val="tx1">
                    <a:tint val="75000"/>
                  </a:schemeClr>
                </a:solidFill>
              </a:defRPr>
            </a:lvl5pPr>
            <a:lvl6pPr marL="1687754" indent="0">
              <a:buNone/>
              <a:defRPr sz="1181">
                <a:solidFill>
                  <a:schemeClr val="tx1">
                    <a:tint val="75000"/>
                  </a:schemeClr>
                </a:solidFill>
              </a:defRPr>
            </a:lvl6pPr>
            <a:lvl7pPr marL="2025305" indent="0">
              <a:buNone/>
              <a:defRPr sz="1181">
                <a:solidFill>
                  <a:schemeClr val="tx1">
                    <a:tint val="75000"/>
                  </a:schemeClr>
                </a:solidFill>
              </a:defRPr>
            </a:lvl7pPr>
            <a:lvl8pPr marL="2362855" indent="0">
              <a:buNone/>
              <a:defRPr sz="1181">
                <a:solidFill>
                  <a:schemeClr val="tx1">
                    <a:tint val="75000"/>
                  </a:schemeClr>
                </a:solidFill>
              </a:defRPr>
            </a:lvl8pPr>
            <a:lvl9pPr marL="2700406" indent="0">
              <a:buNone/>
              <a:defRPr sz="1181">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547D70-33BE-4D67-B5D6-889DCD67895F}" type="datetimeFigureOut">
              <a:rPr lang="sv-SE" smtClean="0"/>
              <a:t>2022-04-06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4F1975D-B036-45A1-84C3-0BE66307131E}" type="slidenum">
              <a:rPr lang="sv-SE" smtClean="0"/>
              <a:t>‹#›</a:t>
            </a:fld>
            <a:endParaRPr lang="sv-SE"/>
          </a:p>
        </p:txBody>
      </p:sp>
    </p:spTree>
    <p:extLst>
      <p:ext uri="{BB962C8B-B14F-4D97-AF65-F5344CB8AC3E}">
        <p14:creationId xmlns:p14="http://schemas.microsoft.com/office/powerpoint/2010/main" val="2113210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618827" y="1820976"/>
            <a:ext cx="3825478" cy="43402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556820" y="1820976"/>
            <a:ext cx="3825478" cy="43402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fld id="{B5547D70-33BE-4D67-B5D6-889DCD67895F}" type="datetimeFigureOut">
              <a:rPr lang="sv-SE" smtClean="0"/>
              <a:t>2022-04-06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A4F1975D-B036-45A1-84C3-0BE66307131E}" type="slidenum">
              <a:rPr lang="sv-SE" smtClean="0"/>
              <a:t>‹#›</a:t>
            </a:fld>
            <a:endParaRPr lang="sv-SE"/>
          </a:p>
        </p:txBody>
      </p:sp>
    </p:spTree>
    <p:extLst>
      <p:ext uri="{BB962C8B-B14F-4D97-AF65-F5344CB8AC3E}">
        <p14:creationId xmlns:p14="http://schemas.microsoft.com/office/powerpoint/2010/main" val="965129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0000" y="364196"/>
            <a:ext cx="7763470" cy="1322188"/>
          </a:xfrm>
        </p:spPr>
        <p:txBody>
          <a:bodyPr/>
          <a:lstStyle/>
          <a:p>
            <a:r>
              <a:rPr lang="en-US" smtClean="0"/>
              <a:t>Click to edit Master title style</a:t>
            </a:r>
            <a:endParaRPr lang="sv-SE"/>
          </a:p>
        </p:txBody>
      </p:sp>
      <p:sp>
        <p:nvSpPr>
          <p:cNvPr id="3" name="Text Placeholder 2"/>
          <p:cNvSpPr>
            <a:spLocks noGrp="1"/>
          </p:cNvSpPr>
          <p:nvPr>
            <p:ph type="body" idx="1"/>
          </p:nvPr>
        </p:nvSpPr>
        <p:spPr>
          <a:xfrm>
            <a:off x="620000" y="1676882"/>
            <a:ext cx="3807897" cy="821814"/>
          </a:xfrm>
        </p:spPr>
        <p:txBody>
          <a:bodyPr anchor="b"/>
          <a:lstStyle>
            <a:lvl1pPr marL="0" indent="0">
              <a:buNone/>
              <a:defRPr sz="1772" b="1"/>
            </a:lvl1pPr>
            <a:lvl2pPr marL="337551" indent="0">
              <a:buNone/>
              <a:defRPr sz="1477" b="1"/>
            </a:lvl2pPr>
            <a:lvl3pPr marL="675102" indent="0">
              <a:buNone/>
              <a:defRPr sz="1329" b="1"/>
            </a:lvl3pPr>
            <a:lvl4pPr marL="1012652" indent="0">
              <a:buNone/>
              <a:defRPr sz="1181" b="1"/>
            </a:lvl4pPr>
            <a:lvl5pPr marL="1350203" indent="0">
              <a:buNone/>
              <a:defRPr sz="1181" b="1"/>
            </a:lvl5pPr>
            <a:lvl6pPr marL="1687754" indent="0">
              <a:buNone/>
              <a:defRPr sz="1181" b="1"/>
            </a:lvl6pPr>
            <a:lvl7pPr marL="2025305" indent="0">
              <a:buNone/>
              <a:defRPr sz="1181" b="1"/>
            </a:lvl7pPr>
            <a:lvl8pPr marL="2362855" indent="0">
              <a:buNone/>
              <a:defRPr sz="1181" b="1"/>
            </a:lvl8pPr>
            <a:lvl9pPr marL="2700406" indent="0">
              <a:buNone/>
              <a:defRPr sz="1181" b="1"/>
            </a:lvl9pPr>
          </a:lstStyle>
          <a:p>
            <a:pPr lvl="0"/>
            <a:r>
              <a:rPr lang="en-US" smtClean="0"/>
              <a:t>Edit Master text styles</a:t>
            </a:r>
          </a:p>
        </p:txBody>
      </p:sp>
      <p:sp>
        <p:nvSpPr>
          <p:cNvPr id="4" name="Content Placeholder 3"/>
          <p:cNvSpPr>
            <a:spLocks noGrp="1"/>
          </p:cNvSpPr>
          <p:nvPr>
            <p:ph sz="half" idx="2"/>
          </p:nvPr>
        </p:nvSpPr>
        <p:spPr>
          <a:xfrm>
            <a:off x="620000" y="2498697"/>
            <a:ext cx="3807897" cy="36752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556819" y="1676882"/>
            <a:ext cx="3826651" cy="821814"/>
          </a:xfrm>
        </p:spPr>
        <p:txBody>
          <a:bodyPr anchor="b"/>
          <a:lstStyle>
            <a:lvl1pPr marL="0" indent="0">
              <a:buNone/>
              <a:defRPr sz="1772" b="1"/>
            </a:lvl1pPr>
            <a:lvl2pPr marL="337551" indent="0">
              <a:buNone/>
              <a:defRPr sz="1477" b="1"/>
            </a:lvl2pPr>
            <a:lvl3pPr marL="675102" indent="0">
              <a:buNone/>
              <a:defRPr sz="1329" b="1"/>
            </a:lvl3pPr>
            <a:lvl4pPr marL="1012652" indent="0">
              <a:buNone/>
              <a:defRPr sz="1181" b="1"/>
            </a:lvl4pPr>
            <a:lvl5pPr marL="1350203" indent="0">
              <a:buNone/>
              <a:defRPr sz="1181" b="1"/>
            </a:lvl5pPr>
            <a:lvl6pPr marL="1687754" indent="0">
              <a:buNone/>
              <a:defRPr sz="1181" b="1"/>
            </a:lvl6pPr>
            <a:lvl7pPr marL="2025305" indent="0">
              <a:buNone/>
              <a:defRPr sz="1181" b="1"/>
            </a:lvl7pPr>
            <a:lvl8pPr marL="2362855" indent="0">
              <a:buNone/>
              <a:defRPr sz="1181" b="1"/>
            </a:lvl8pPr>
            <a:lvl9pPr marL="2700406" indent="0">
              <a:buNone/>
              <a:defRPr sz="1181" b="1"/>
            </a:lvl9pPr>
          </a:lstStyle>
          <a:p>
            <a:pPr lvl="0"/>
            <a:r>
              <a:rPr lang="en-US" smtClean="0"/>
              <a:t>Edit Master text styles</a:t>
            </a:r>
          </a:p>
        </p:txBody>
      </p:sp>
      <p:sp>
        <p:nvSpPr>
          <p:cNvPr id="6" name="Content Placeholder 5"/>
          <p:cNvSpPr>
            <a:spLocks noGrp="1"/>
          </p:cNvSpPr>
          <p:nvPr>
            <p:ph sz="quarter" idx="4"/>
          </p:nvPr>
        </p:nvSpPr>
        <p:spPr>
          <a:xfrm>
            <a:off x="4556819" y="2498697"/>
            <a:ext cx="3826651" cy="36752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B5547D70-33BE-4D67-B5D6-889DCD67895F}" type="datetimeFigureOut">
              <a:rPr lang="sv-SE" smtClean="0"/>
              <a:t>2022-04-06</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A4F1975D-B036-45A1-84C3-0BE66307131E}" type="slidenum">
              <a:rPr lang="sv-SE" smtClean="0"/>
              <a:t>‹#›</a:t>
            </a:fld>
            <a:endParaRPr lang="sv-SE"/>
          </a:p>
        </p:txBody>
      </p:sp>
    </p:spTree>
    <p:extLst>
      <p:ext uri="{BB962C8B-B14F-4D97-AF65-F5344CB8AC3E}">
        <p14:creationId xmlns:p14="http://schemas.microsoft.com/office/powerpoint/2010/main" val="1637331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fld id="{B5547D70-33BE-4D67-B5D6-889DCD67895F}" type="datetimeFigureOut">
              <a:rPr lang="sv-SE" smtClean="0"/>
              <a:t>2022-04-06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A4F1975D-B036-45A1-84C3-0BE66307131E}" type="slidenum">
              <a:rPr lang="sv-SE" smtClean="0"/>
              <a:t>‹#›</a:t>
            </a:fld>
            <a:endParaRPr lang="sv-SE"/>
          </a:p>
        </p:txBody>
      </p:sp>
    </p:spTree>
    <p:extLst>
      <p:ext uri="{BB962C8B-B14F-4D97-AF65-F5344CB8AC3E}">
        <p14:creationId xmlns:p14="http://schemas.microsoft.com/office/powerpoint/2010/main" val="674998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2 rader rosa">
    <p:spTree>
      <p:nvGrpSpPr>
        <p:cNvPr id="1" name=""/>
        <p:cNvGrpSpPr/>
        <p:nvPr/>
      </p:nvGrpSpPr>
      <p:grpSpPr>
        <a:xfrm>
          <a:off x="0" y="0"/>
          <a:ext cx="0" cy="0"/>
          <a:chOff x="0" y="0"/>
          <a:chExt cx="0" cy="0"/>
        </a:xfrm>
      </p:grpSpPr>
      <p:pic>
        <p:nvPicPr>
          <p:cNvPr id="8" name="Bildobjekt 7" descr="framsidor150 ny rosa.jpg"/>
          <p:cNvPicPr>
            <a:picLocks/>
          </p:cNvPicPr>
          <p:nvPr userDrawn="1"/>
        </p:nvPicPr>
        <p:blipFill>
          <a:blip r:embed="rId2"/>
          <a:stretch>
            <a:fillRect/>
          </a:stretch>
        </p:blipFill>
        <p:spPr>
          <a:xfrm>
            <a:off x="183401" y="188913"/>
            <a:ext cx="8647200" cy="6494400"/>
          </a:xfrm>
          <a:prstGeom prst="rect">
            <a:avLst/>
          </a:prstGeom>
        </p:spPr>
      </p:pic>
      <p:sp>
        <p:nvSpPr>
          <p:cNvPr id="11" name="Rektangel 10"/>
          <p:cNvSpPr/>
          <p:nvPr userDrawn="1"/>
        </p:nvSpPr>
        <p:spPr bwMode="auto">
          <a:xfrm>
            <a:off x="2655889"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85026" tIns="42512" rIns="85026" bIns="42512" numCol="1" rtlCol="0" anchor="t" anchorCtr="0" compatLnSpc="1">
            <a:prstTxWarp prst="textNoShape">
              <a:avLst/>
            </a:prstTxWarp>
          </a:bodyPr>
          <a:lstStyle/>
          <a:p>
            <a:pPr marL="0" marR="0" indent="0" algn="l" defTabSz="841376" rtl="0" eaLnBrk="1" fontAlgn="base" latinLnBrk="0" hangingPunct="1">
              <a:lnSpc>
                <a:spcPct val="100000"/>
              </a:lnSpc>
              <a:spcBef>
                <a:spcPct val="0"/>
              </a:spcBef>
              <a:spcAft>
                <a:spcPct val="0"/>
              </a:spcAft>
              <a:buClrTx/>
              <a:buSzTx/>
              <a:buFontTx/>
              <a:buNone/>
              <a:tabLst/>
            </a:pPr>
            <a:endParaRPr kumimoji="0" lang="sv-SE" sz="1673"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10713"/>
            <a:ext cx="5734178" cy="1189477"/>
          </a:xfrm>
        </p:spPr>
        <p:txBody>
          <a:bodyPr lIns="0" tIns="97200" rIns="0" bIns="82800" anchor="t" anchorCtr="0"/>
          <a:lstStyle>
            <a:lvl1pPr>
              <a:defRPr sz="3347"/>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42848" y="2777524"/>
            <a:ext cx="5734178" cy="321507"/>
          </a:xfrm>
        </p:spPr>
        <p:txBody>
          <a:bodyPr lIns="0" tIns="108000" rIns="0"/>
          <a:lstStyle>
            <a:lvl1pPr marL="0" indent="0" algn="l">
              <a:buNone/>
              <a:defRPr sz="1116" b="1" cap="all" baseline="0">
                <a:solidFill>
                  <a:schemeClr val="tx1"/>
                </a:solidFill>
              </a:defRPr>
            </a:lvl1pPr>
            <a:lvl2pPr marL="425117" indent="0" algn="ctr">
              <a:buNone/>
              <a:defRPr/>
            </a:lvl2pPr>
            <a:lvl3pPr marL="850233" indent="0" algn="ctr">
              <a:buNone/>
              <a:defRPr/>
            </a:lvl3pPr>
            <a:lvl4pPr marL="1275350" indent="0" algn="ctr">
              <a:buNone/>
              <a:defRPr/>
            </a:lvl4pPr>
            <a:lvl5pPr marL="1700465" indent="0" algn="ctr">
              <a:buNone/>
              <a:defRPr/>
            </a:lvl5pPr>
            <a:lvl6pPr marL="2125582" indent="0" algn="ctr">
              <a:buNone/>
              <a:defRPr/>
            </a:lvl6pPr>
            <a:lvl7pPr marL="2550699" indent="0" algn="ctr">
              <a:buNone/>
              <a:defRPr/>
            </a:lvl7pPr>
            <a:lvl8pPr marL="2975815" indent="0" algn="ctr">
              <a:buNone/>
              <a:defRPr/>
            </a:lvl8pPr>
            <a:lvl9pPr marL="3400932"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userDrawn="1"/>
        </p:nvPicPr>
        <p:blipFill>
          <a:blip r:embed="rId3"/>
          <a:srcRect r="17691" b="21541"/>
          <a:stretch>
            <a:fillRect/>
          </a:stretch>
        </p:blipFill>
        <p:spPr>
          <a:xfrm>
            <a:off x="6329105" y="4279056"/>
            <a:ext cx="2672021" cy="2561482"/>
          </a:xfrm>
          <a:prstGeom prst="rect">
            <a:avLst/>
          </a:prstGeom>
        </p:spPr>
      </p:pic>
      <p:pic>
        <p:nvPicPr>
          <p:cNvPr id="12" name="Bildobjekt 11" descr="Lunds_universitet RGB 150.png"/>
          <p:cNvPicPr>
            <a:picLocks noChangeAspect="1"/>
          </p:cNvPicPr>
          <p:nvPr userDrawn="1"/>
        </p:nvPicPr>
        <p:blipFill>
          <a:blip r:embed="rId4"/>
          <a:stretch>
            <a:fillRect/>
          </a:stretch>
        </p:blipFill>
        <p:spPr>
          <a:xfrm>
            <a:off x="362198" y="385307"/>
            <a:ext cx="769864" cy="945018"/>
          </a:xfrm>
          <a:prstGeom prst="rect">
            <a:avLst/>
          </a:prstGeom>
        </p:spPr>
      </p:pic>
    </p:spTree>
    <p:extLst>
      <p:ext uri="{BB962C8B-B14F-4D97-AF65-F5344CB8AC3E}">
        <p14:creationId xmlns:p14="http://schemas.microsoft.com/office/powerpoint/2010/main" val="164714746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47D70-33BE-4D67-B5D6-889DCD67895F}" type="datetimeFigureOut">
              <a:rPr lang="sv-SE" smtClean="0"/>
              <a:t>2022-04-06</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A4F1975D-B036-45A1-84C3-0BE66307131E}" type="slidenum">
              <a:rPr lang="sv-SE" smtClean="0"/>
              <a:t>‹#›</a:t>
            </a:fld>
            <a:endParaRPr lang="sv-SE"/>
          </a:p>
        </p:txBody>
      </p:sp>
    </p:spTree>
    <p:extLst>
      <p:ext uri="{BB962C8B-B14F-4D97-AF65-F5344CB8AC3E}">
        <p14:creationId xmlns:p14="http://schemas.microsoft.com/office/powerpoint/2010/main" val="640130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0000" y="456036"/>
            <a:ext cx="2903097" cy="1596126"/>
          </a:xfrm>
        </p:spPr>
        <p:txBody>
          <a:bodyPr anchor="b"/>
          <a:lstStyle>
            <a:lvl1pPr>
              <a:defRPr sz="2363"/>
            </a:lvl1pPr>
          </a:lstStyle>
          <a:p>
            <a:r>
              <a:rPr lang="en-US" smtClean="0"/>
              <a:t>Click to edit Master title style</a:t>
            </a:r>
            <a:endParaRPr lang="sv-SE"/>
          </a:p>
        </p:txBody>
      </p:sp>
      <p:sp>
        <p:nvSpPr>
          <p:cNvPr id="3" name="Content Placeholder 2"/>
          <p:cNvSpPr>
            <a:spLocks noGrp="1"/>
          </p:cNvSpPr>
          <p:nvPr>
            <p:ph idx="1"/>
          </p:nvPr>
        </p:nvSpPr>
        <p:spPr>
          <a:xfrm>
            <a:off x="3826650" y="984911"/>
            <a:ext cx="4556820" cy="4861216"/>
          </a:xfrm>
        </p:spPr>
        <p:txBody>
          <a:bodyPr/>
          <a:lstStyle>
            <a:lvl1pPr>
              <a:defRPr sz="2363"/>
            </a:lvl1pPr>
            <a:lvl2pPr>
              <a:defRPr sz="2067"/>
            </a:lvl2pPr>
            <a:lvl3pPr>
              <a:defRPr sz="1772"/>
            </a:lvl3pPr>
            <a:lvl4pPr>
              <a:defRPr sz="1477"/>
            </a:lvl4pPr>
            <a:lvl5pPr>
              <a:defRPr sz="1477"/>
            </a:lvl5pPr>
            <a:lvl6pPr>
              <a:defRPr sz="1477"/>
            </a:lvl6pPr>
            <a:lvl7pPr>
              <a:defRPr sz="1477"/>
            </a:lvl7pPr>
            <a:lvl8pPr>
              <a:defRPr sz="1477"/>
            </a:lvl8pPr>
            <a:lvl9pPr>
              <a:defRPr sz="147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620000" y="2052161"/>
            <a:ext cx="2903097" cy="3801883"/>
          </a:xfrm>
        </p:spPr>
        <p:txBody>
          <a:bodyPr/>
          <a:lstStyle>
            <a:lvl1pPr marL="0" indent="0">
              <a:buNone/>
              <a:defRPr sz="1181"/>
            </a:lvl1pPr>
            <a:lvl2pPr marL="337551" indent="0">
              <a:buNone/>
              <a:defRPr sz="1034"/>
            </a:lvl2pPr>
            <a:lvl3pPr marL="675102" indent="0">
              <a:buNone/>
              <a:defRPr sz="886"/>
            </a:lvl3pPr>
            <a:lvl4pPr marL="1012652" indent="0">
              <a:buNone/>
              <a:defRPr sz="738"/>
            </a:lvl4pPr>
            <a:lvl5pPr marL="1350203" indent="0">
              <a:buNone/>
              <a:defRPr sz="738"/>
            </a:lvl5pPr>
            <a:lvl6pPr marL="1687754" indent="0">
              <a:buNone/>
              <a:defRPr sz="738"/>
            </a:lvl6pPr>
            <a:lvl7pPr marL="2025305" indent="0">
              <a:buNone/>
              <a:defRPr sz="738"/>
            </a:lvl7pPr>
            <a:lvl8pPr marL="2362855" indent="0">
              <a:buNone/>
              <a:defRPr sz="738"/>
            </a:lvl8pPr>
            <a:lvl9pPr marL="2700406" indent="0">
              <a:buNone/>
              <a:defRPr sz="738"/>
            </a:lvl9pPr>
          </a:lstStyle>
          <a:p>
            <a:pPr lvl="0"/>
            <a:r>
              <a:rPr lang="en-US" smtClean="0"/>
              <a:t>Edit Master text styles</a:t>
            </a:r>
          </a:p>
        </p:txBody>
      </p:sp>
      <p:sp>
        <p:nvSpPr>
          <p:cNvPr id="5" name="Date Placeholder 4"/>
          <p:cNvSpPr>
            <a:spLocks noGrp="1"/>
          </p:cNvSpPr>
          <p:nvPr>
            <p:ph type="dt" sz="half" idx="10"/>
          </p:nvPr>
        </p:nvSpPr>
        <p:spPr/>
        <p:txBody>
          <a:bodyPr/>
          <a:lstStyle/>
          <a:p>
            <a:fld id="{B5547D70-33BE-4D67-B5D6-889DCD67895F}" type="datetimeFigureOut">
              <a:rPr lang="sv-SE" smtClean="0"/>
              <a:t>2022-04-06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A4F1975D-B036-45A1-84C3-0BE66307131E}" type="slidenum">
              <a:rPr lang="sv-SE" smtClean="0"/>
              <a:t>‹#›</a:t>
            </a:fld>
            <a:endParaRPr lang="sv-SE"/>
          </a:p>
        </p:txBody>
      </p:sp>
    </p:spTree>
    <p:extLst>
      <p:ext uri="{BB962C8B-B14F-4D97-AF65-F5344CB8AC3E}">
        <p14:creationId xmlns:p14="http://schemas.microsoft.com/office/powerpoint/2010/main" val="1888867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0000" y="456036"/>
            <a:ext cx="2903097" cy="1596126"/>
          </a:xfrm>
        </p:spPr>
        <p:txBody>
          <a:bodyPr anchor="b"/>
          <a:lstStyle>
            <a:lvl1pPr>
              <a:defRPr sz="2363"/>
            </a:lvl1pPr>
          </a:lstStyle>
          <a:p>
            <a:r>
              <a:rPr lang="en-US" smtClean="0"/>
              <a:t>Click to edit Master title style</a:t>
            </a:r>
            <a:endParaRPr lang="sv-SE"/>
          </a:p>
        </p:txBody>
      </p:sp>
      <p:sp>
        <p:nvSpPr>
          <p:cNvPr id="3" name="Picture Placeholder 2"/>
          <p:cNvSpPr>
            <a:spLocks noGrp="1"/>
          </p:cNvSpPr>
          <p:nvPr>
            <p:ph type="pic" idx="1"/>
          </p:nvPr>
        </p:nvSpPr>
        <p:spPr>
          <a:xfrm>
            <a:off x="3826650" y="984911"/>
            <a:ext cx="4556820" cy="4861216"/>
          </a:xfrm>
        </p:spPr>
        <p:txBody>
          <a:bodyPr/>
          <a:lstStyle>
            <a:lvl1pPr marL="0" indent="0">
              <a:buNone/>
              <a:defRPr sz="2363"/>
            </a:lvl1pPr>
            <a:lvl2pPr marL="337551" indent="0">
              <a:buNone/>
              <a:defRPr sz="2067"/>
            </a:lvl2pPr>
            <a:lvl3pPr marL="675102" indent="0">
              <a:buNone/>
              <a:defRPr sz="1772"/>
            </a:lvl3pPr>
            <a:lvl4pPr marL="1012652" indent="0">
              <a:buNone/>
              <a:defRPr sz="1477"/>
            </a:lvl4pPr>
            <a:lvl5pPr marL="1350203" indent="0">
              <a:buNone/>
              <a:defRPr sz="1477"/>
            </a:lvl5pPr>
            <a:lvl6pPr marL="1687754" indent="0">
              <a:buNone/>
              <a:defRPr sz="1477"/>
            </a:lvl6pPr>
            <a:lvl7pPr marL="2025305" indent="0">
              <a:buNone/>
              <a:defRPr sz="1477"/>
            </a:lvl7pPr>
            <a:lvl8pPr marL="2362855" indent="0">
              <a:buNone/>
              <a:defRPr sz="1477"/>
            </a:lvl8pPr>
            <a:lvl9pPr marL="2700406" indent="0">
              <a:buNone/>
              <a:defRPr sz="1477"/>
            </a:lvl9pPr>
          </a:lstStyle>
          <a:p>
            <a:endParaRPr lang="sv-SE"/>
          </a:p>
        </p:txBody>
      </p:sp>
      <p:sp>
        <p:nvSpPr>
          <p:cNvPr id="4" name="Text Placeholder 3"/>
          <p:cNvSpPr>
            <a:spLocks noGrp="1"/>
          </p:cNvSpPr>
          <p:nvPr>
            <p:ph type="body" sz="half" idx="2"/>
          </p:nvPr>
        </p:nvSpPr>
        <p:spPr>
          <a:xfrm>
            <a:off x="620000" y="2052161"/>
            <a:ext cx="2903097" cy="3801883"/>
          </a:xfrm>
        </p:spPr>
        <p:txBody>
          <a:bodyPr/>
          <a:lstStyle>
            <a:lvl1pPr marL="0" indent="0">
              <a:buNone/>
              <a:defRPr sz="1181"/>
            </a:lvl1pPr>
            <a:lvl2pPr marL="337551" indent="0">
              <a:buNone/>
              <a:defRPr sz="1034"/>
            </a:lvl2pPr>
            <a:lvl3pPr marL="675102" indent="0">
              <a:buNone/>
              <a:defRPr sz="886"/>
            </a:lvl3pPr>
            <a:lvl4pPr marL="1012652" indent="0">
              <a:buNone/>
              <a:defRPr sz="738"/>
            </a:lvl4pPr>
            <a:lvl5pPr marL="1350203" indent="0">
              <a:buNone/>
              <a:defRPr sz="738"/>
            </a:lvl5pPr>
            <a:lvl6pPr marL="1687754" indent="0">
              <a:buNone/>
              <a:defRPr sz="738"/>
            </a:lvl6pPr>
            <a:lvl7pPr marL="2025305" indent="0">
              <a:buNone/>
              <a:defRPr sz="738"/>
            </a:lvl7pPr>
            <a:lvl8pPr marL="2362855" indent="0">
              <a:buNone/>
              <a:defRPr sz="738"/>
            </a:lvl8pPr>
            <a:lvl9pPr marL="2700406" indent="0">
              <a:buNone/>
              <a:defRPr sz="738"/>
            </a:lvl9pPr>
          </a:lstStyle>
          <a:p>
            <a:pPr lvl="0"/>
            <a:r>
              <a:rPr lang="en-US" smtClean="0"/>
              <a:t>Edit Master text styles</a:t>
            </a:r>
          </a:p>
        </p:txBody>
      </p:sp>
      <p:sp>
        <p:nvSpPr>
          <p:cNvPr id="5" name="Date Placeholder 4"/>
          <p:cNvSpPr>
            <a:spLocks noGrp="1"/>
          </p:cNvSpPr>
          <p:nvPr>
            <p:ph type="dt" sz="half" idx="10"/>
          </p:nvPr>
        </p:nvSpPr>
        <p:spPr/>
        <p:txBody>
          <a:bodyPr/>
          <a:lstStyle/>
          <a:p>
            <a:fld id="{B5547D70-33BE-4D67-B5D6-889DCD67895F}" type="datetimeFigureOut">
              <a:rPr lang="sv-SE" smtClean="0"/>
              <a:t>2022-04-06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A4F1975D-B036-45A1-84C3-0BE66307131E}" type="slidenum">
              <a:rPr lang="sv-SE" smtClean="0"/>
              <a:t>‹#›</a:t>
            </a:fld>
            <a:endParaRPr lang="sv-SE"/>
          </a:p>
        </p:txBody>
      </p:sp>
    </p:spTree>
    <p:extLst>
      <p:ext uri="{BB962C8B-B14F-4D97-AF65-F5344CB8AC3E}">
        <p14:creationId xmlns:p14="http://schemas.microsoft.com/office/powerpoint/2010/main" val="1685864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B5547D70-33BE-4D67-B5D6-889DCD67895F}" type="datetimeFigureOut">
              <a:rPr lang="sv-SE" smtClean="0"/>
              <a:t>2022-04-06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4F1975D-B036-45A1-84C3-0BE66307131E}" type="slidenum">
              <a:rPr lang="sv-SE" smtClean="0"/>
              <a:t>‹#›</a:t>
            </a:fld>
            <a:endParaRPr lang="sv-SE"/>
          </a:p>
        </p:txBody>
      </p:sp>
    </p:spTree>
    <p:extLst>
      <p:ext uri="{BB962C8B-B14F-4D97-AF65-F5344CB8AC3E}">
        <p14:creationId xmlns:p14="http://schemas.microsoft.com/office/powerpoint/2010/main" val="449451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1430" y="364195"/>
            <a:ext cx="1940868" cy="5797040"/>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618827" y="364195"/>
            <a:ext cx="5710089" cy="579704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B5547D70-33BE-4D67-B5D6-889DCD67895F}" type="datetimeFigureOut">
              <a:rPr lang="sv-SE" smtClean="0"/>
              <a:t>2022-04-06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4F1975D-B036-45A1-84C3-0BE66307131E}" type="slidenum">
              <a:rPr lang="sv-SE" smtClean="0"/>
              <a:t>‹#›</a:t>
            </a:fld>
            <a:endParaRPr lang="sv-SE"/>
          </a:p>
        </p:txBody>
      </p:sp>
    </p:spTree>
    <p:extLst>
      <p:ext uri="{BB962C8B-B14F-4D97-AF65-F5344CB8AC3E}">
        <p14:creationId xmlns:p14="http://schemas.microsoft.com/office/powerpoint/2010/main" val="2471409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1 rad grön">
    <p:spTree>
      <p:nvGrpSpPr>
        <p:cNvPr id="1" name=""/>
        <p:cNvGrpSpPr/>
        <p:nvPr/>
      </p:nvGrpSpPr>
      <p:grpSpPr>
        <a:xfrm>
          <a:off x="0" y="0"/>
          <a:ext cx="0" cy="0"/>
          <a:chOff x="0" y="0"/>
          <a:chExt cx="0" cy="0"/>
        </a:xfrm>
      </p:grpSpPr>
      <p:pic>
        <p:nvPicPr>
          <p:cNvPr id="8" name="Bildobjekt 7" descr="framsidor150 ny grön.jpg"/>
          <p:cNvPicPr>
            <a:picLocks/>
          </p:cNvPicPr>
          <p:nvPr userDrawn="1"/>
        </p:nvPicPr>
        <p:blipFill>
          <a:blip r:embed="rId2"/>
          <a:stretch>
            <a:fillRect/>
          </a:stretch>
        </p:blipFill>
        <p:spPr>
          <a:xfrm>
            <a:off x="183401" y="190051"/>
            <a:ext cx="8647200" cy="6494400"/>
          </a:xfrm>
          <a:prstGeom prst="rect">
            <a:avLst/>
          </a:prstGeom>
        </p:spPr>
      </p:pic>
      <p:sp>
        <p:nvSpPr>
          <p:cNvPr id="11" name="Rektangel 10"/>
          <p:cNvSpPr/>
          <p:nvPr userDrawn="1"/>
        </p:nvSpPr>
        <p:spPr bwMode="auto">
          <a:xfrm>
            <a:off x="2655889"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85026" tIns="42512" rIns="85026" bIns="42512" numCol="1" rtlCol="0" anchor="t" anchorCtr="0" compatLnSpc="1">
            <a:prstTxWarp prst="textNoShape">
              <a:avLst/>
            </a:prstTxWarp>
          </a:bodyPr>
          <a:lstStyle/>
          <a:p>
            <a:pPr marL="0" marR="0" indent="0" algn="l" defTabSz="841376" rtl="0" eaLnBrk="1" fontAlgn="base" latinLnBrk="0" hangingPunct="1">
              <a:lnSpc>
                <a:spcPct val="100000"/>
              </a:lnSpc>
              <a:spcBef>
                <a:spcPct val="0"/>
              </a:spcBef>
              <a:spcAft>
                <a:spcPct val="0"/>
              </a:spcAft>
              <a:buClrTx/>
              <a:buSzTx/>
              <a:buFontTx/>
              <a:buNone/>
              <a:tabLst/>
            </a:pPr>
            <a:endParaRPr kumimoji="0" lang="sv-SE" sz="1673"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23248"/>
            <a:ext cx="5734178" cy="714380"/>
          </a:xfrm>
        </p:spPr>
        <p:txBody>
          <a:bodyPr lIns="0" tIns="97200" rIns="0" bIns="82800"/>
          <a:lstStyle>
            <a:lvl1pPr>
              <a:defRPr sz="3347"/>
            </a:lvl1pPr>
          </a:lstStyle>
          <a:p>
            <a:r>
              <a:rPr lang="sv-SE" dirty="0" smtClean="0"/>
              <a:t>Enradig titelrubrik</a:t>
            </a:r>
            <a:endParaRPr lang="sv-SE" dirty="0"/>
          </a:p>
        </p:txBody>
      </p:sp>
      <p:sp>
        <p:nvSpPr>
          <p:cNvPr id="17" name="Underrubrik 2"/>
          <p:cNvSpPr>
            <a:spLocks noGrp="1"/>
          </p:cNvSpPr>
          <p:nvPr>
            <p:ph type="subTitle" idx="1" hasCustomPrompt="1"/>
          </p:nvPr>
        </p:nvSpPr>
        <p:spPr>
          <a:xfrm>
            <a:off x="2942848" y="2220954"/>
            <a:ext cx="5734178" cy="321507"/>
          </a:xfrm>
        </p:spPr>
        <p:txBody>
          <a:bodyPr lIns="0" tIns="108000" rIns="0"/>
          <a:lstStyle>
            <a:lvl1pPr marL="0" indent="0" algn="l">
              <a:buNone/>
              <a:defRPr sz="1116" b="1" cap="all" baseline="0">
                <a:solidFill>
                  <a:schemeClr val="tx1"/>
                </a:solidFill>
              </a:defRPr>
            </a:lvl1pPr>
            <a:lvl2pPr marL="425117" indent="0" algn="ctr">
              <a:buNone/>
              <a:defRPr/>
            </a:lvl2pPr>
            <a:lvl3pPr marL="850233" indent="0" algn="ctr">
              <a:buNone/>
              <a:defRPr/>
            </a:lvl3pPr>
            <a:lvl4pPr marL="1275350" indent="0" algn="ctr">
              <a:buNone/>
              <a:defRPr/>
            </a:lvl4pPr>
            <a:lvl5pPr marL="1700465" indent="0" algn="ctr">
              <a:buNone/>
              <a:defRPr/>
            </a:lvl5pPr>
            <a:lvl6pPr marL="2125582" indent="0" algn="ctr">
              <a:buNone/>
              <a:defRPr/>
            </a:lvl6pPr>
            <a:lvl7pPr marL="2550699" indent="0" algn="ctr">
              <a:buNone/>
              <a:defRPr/>
            </a:lvl7pPr>
            <a:lvl8pPr marL="2975815" indent="0" algn="ctr">
              <a:buNone/>
              <a:defRPr/>
            </a:lvl8pPr>
            <a:lvl9pPr marL="3400932"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userDrawn="1"/>
        </p:nvPicPr>
        <p:blipFill>
          <a:blip r:embed="rId3"/>
          <a:srcRect r="17691" b="21541"/>
          <a:stretch>
            <a:fillRect/>
          </a:stretch>
        </p:blipFill>
        <p:spPr>
          <a:xfrm>
            <a:off x="6329105" y="4279056"/>
            <a:ext cx="2672021" cy="2561482"/>
          </a:xfrm>
          <a:prstGeom prst="rect">
            <a:avLst/>
          </a:prstGeom>
        </p:spPr>
      </p:pic>
      <p:pic>
        <p:nvPicPr>
          <p:cNvPr id="10" name="Bildobjekt 9" descr="Lunds_universitet RGB 150.png"/>
          <p:cNvPicPr>
            <a:picLocks noChangeAspect="1"/>
          </p:cNvPicPr>
          <p:nvPr userDrawn="1"/>
        </p:nvPicPr>
        <p:blipFill>
          <a:blip r:embed="rId4"/>
          <a:stretch>
            <a:fillRect/>
          </a:stretch>
        </p:blipFill>
        <p:spPr>
          <a:xfrm>
            <a:off x="362198" y="385307"/>
            <a:ext cx="769864" cy="945018"/>
          </a:xfrm>
          <a:prstGeom prst="rect">
            <a:avLst/>
          </a:prstGeom>
        </p:spPr>
      </p:pic>
    </p:spTree>
    <p:extLst>
      <p:ext uri="{BB962C8B-B14F-4D97-AF65-F5344CB8AC3E}">
        <p14:creationId xmlns:p14="http://schemas.microsoft.com/office/powerpoint/2010/main" val="7281647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ida 2 rader grön">
    <p:spTree>
      <p:nvGrpSpPr>
        <p:cNvPr id="1" name=""/>
        <p:cNvGrpSpPr/>
        <p:nvPr/>
      </p:nvGrpSpPr>
      <p:grpSpPr>
        <a:xfrm>
          <a:off x="0" y="0"/>
          <a:ext cx="0" cy="0"/>
          <a:chOff x="0" y="0"/>
          <a:chExt cx="0" cy="0"/>
        </a:xfrm>
      </p:grpSpPr>
      <p:pic>
        <p:nvPicPr>
          <p:cNvPr id="10" name="Bildobjekt 9" descr="framsidor150 ny grön.jpg"/>
          <p:cNvPicPr>
            <a:picLocks/>
          </p:cNvPicPr>
          <p:nvPr userDrawn="1"/>
        </p:nvPicPr>
        <p:blipFill>
          <a:blip r:embed="rId2"/>
          <a:stretch>
            <a:fillRect/>
          </a:stretch>
        </p:blipFill>
        <p:spPr>
          <a:xfrm>
            <a:off x="183401" y="190051"/>
            <a:ext cx="8647200" cy="6494400"/>
          </a:xfrm>
          <a:prstGeom prst="rect">
            <a:avLst/>
          </a:prstGeom>
        </p:spPr>
      </p:pic>
      <p:sp>
        <p:nvSpPr>
          <p:cNvPr id="11" name="Rektangel 10"/>
          <p:cNvSpPr/>
          <p:nvPr userDrawn="1"/>
        </p:nvSpPr>
        <p:spPr bwMode="auto">
          <a:xfrm>
            <a:off x="2655889"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85026" tIns="42512" rIns="85026" bIns="42512" numCol="1" rtlCol="0" anchor="t" anchorCtr="0" compatLnSpc="1">
            <a:prstTxWarp prst="textNoShape">
              <a:avLst/>
            </a:prstTxWarp>
          </a:bodyPr>
          <a:lstStyle/>
          <a:p>
            <a:pPr marL="0" marR="0" indent="0" algn="l" defTabSz="841376" rtl="0" eaLnBrk="1" fontAlgn="base" latinLnBrk="0" hangingPunct="1">
              <a:lnSpc>
                <a:spcPct val="100000"/>
              </a:lnSpc>
              <a:spcBef>
                <a:spcPct val="0"/>
              </a:spcBef>
              <a:spcAft>
                <a:spcPct val="0"/>
              </a:spcAft>
              <a:buClrTx/>
              <a:buSzTx/>
              <a:buFontTx/>
              <a:buNone/>
              <a:tabLst/>
            </a:pPr>
            <a:endParaRPr kumimoji="0" lang="sv-SE" sz="1673"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10713"/>
            <a:ext cx="5734178" cy="1189477"/>
          </a:xfrm>
        </p:spPr>
        <p:txBody>
          <a:bodyPr lIns="0" tIns="97200" rIns="0" bIns="82800" anchor="t" anchorCtr="0"/>
          <a:lstStyle>
            <a:lvl1pPr>
              <a:defRPr sz="3347" baseline="0"/>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42848" y="2777524"/>
            <a:ext cx="5734178" cy="321507"/>
          </a:xfrm>
        </p:spPr>
        <p:txBody>
          <a:bodyPr lIns="0" tIns="108000" rIns="0"/>
          <a:lstStyle>
            <a:lvl1pPr marL="0" indent="0" algn="l">
              <a:buNone/>
              <a:defRPr sz="1116" b="1" cap="all" baseline="0">
                <a:solidFill>
                  <a:schemeClr val="tx1"/>
                </a:solidFill>
              </a:defRPr>
            </a:lvl1pPr>
            <a:lvl2pPr marL="425117" indent="0" algn="ctr">
              <a:buNone/>
              <a:defRPr/>
            </a:lvl2pPr>
            <a:lvl3pPr marL="850233" indent="0" algn="ctr">
              <a:buNone/>
              <a:defRPr/>
            </a:lvl3pPr>
            <a:lvl4pPr marL="1275350" indent="0" algn="ctr">
              <a:buNone/>
              <a:defRPr/>
            </a:lvl4pPr>
            <a:lvl5pPr marL="1700465" indent="0" algn="ctr">
              <a:buNone/>
              <a:defRPr/>
            </a:lvl5pPr>
            <a:lvl6pPr marL="2125582" indent="0" algn="ctr">
              <a:buNone/>
              <a:defRPr/>
            </a:lvl6pPr>
            <a:lvl7pPr marL="2550699" indent="0" algn="ctr">
              <a:buNone/>
              <a:defRPr/>
            </a:lvl7pPr>
            <a:lvl8pPr marL="2975815" indent="0" algn="ctr">
              <a:buNone/>
              <a:defRPr/>
            </a:lvl8pPr>
            <a:lvl9pPr marL="3400932"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4" name="Bildobjekt 13" descr="Lunds sigill RGB 150.png"/>
          <p:cNvPicPr>
            <a:picLocks noChangeAspect="1"/>
          </p:cNvPicPr>
          <p:nvPr userDrawn="1"/>
        </p:nvPicPr>
        <p:blipFill>
          <a:blip r:embed="rId3"/>
          <a:srcRect r="17691" b="21541"/>
          <a:stretch>
            <a:fillRect/>
          </a:stretch>
        </p:blipFill>
        <p:spPr>
          <a:xfrm>
            <a:off x="6329105" y="4279056"/>
            <a:ext cx="2672021" cy="2561482"/>
          </a:xfrm>
          <a:prstGeom prst="rect">
            <a:avLst/>
          </a:prstGeom>
        </p:spPr>
      </p:pic>
      <p:pic>
        <p:nvPicPr>
          <p:cNvPr id="12" name="Bildobjekt 11" descr="Lunds_universitet RGB 150.png"/>
          <p:cNvPicPr>
            <a:picLocks noChangeAspect="1"/>
          </p:cNvPicPr>
          <p:nvPr userDrawn="1"/>
        </p:nvPicPr>
        <p:blipFill>
          <a:blip r:embed="rId4"/>
          <a:stretch>
            <a:fillRect/>
          </a:stretch>
        </p:blipFill>
        <p:spPr>
          <a:xfrm>
            <a:off x="362198" y="385307"/>
            <a:ext cx="769864" cy="945018"/>
          </a:xfrm>
          <a:prstGeom prst="rect">
            <a:avLst/>
          </a:prstGeom>
        </p:spPr>
      </p:pic>
    </p:spTree>
    <p:extLst>
      <p:ext uri="{BB962C8B-B14F-4D97-AF65-F5344CB8AC3E}">
        <p14:creationId xmlns:p14="http://schemas.microsoft.com/office/powerpoint/2010/main" val="33573501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smtClean="0"/>
              <a:t>Rubrik</a:t>
            </a:r>
            <a:endParaRPr lang="sv-SE" dirty="0"/>
          </a:p>
        </p:txBody>
      </p:sp>
      <p:sp>
        <p:nvSpPr>
          <p:cNvPr id="3" name="Platshållare för innehåll 2"/>
          <p:cNvSpPr>
            <a:spLocks noGrp="1"/>
          </p:cNvSpPr>
          <p:nvPr>
            <p:ph idx="1" hasCustomPrompt="1"/>
          </p:nvPr>
        </p:nvSpPr>
        <p:spPr>
          <a:xfrm>
            <a:off x="657538" y="1848671"/>
            <a:ext cx="7587440" cy="3563159"/>
          </a:xfrm>
        </p:spPr>
        <p:txBody>
          <a:bodyPr/>
          <a:lstStyle>
            <a:lvl1pPr>
              <a:spcAft>
                <a:spcPts val="0"/>
              </a:spcAft>
              <a:defRPr sz="2045"/>
            </a:lvl1pPr>
            <a:lvl2pPr>
              <a:spcAft>
                <a:spcPts val="0"/>
              </a:spcAft>
              <a:buClr>
                <a:schemeClr val="tx2"/>
              </a:buClr>
              <a:defRPr sz="2045"/>
            </a:lvl2pPr>
            <a:lvl3pPr>
              <a:spcAft>
                <a:spcPts val="0"/>
              </a:spcAft>
              <a:buClr>
                <a:schemeClr val="tx2"/>
              </a:buClr>
              <a:defRPr/>
            </a:lvl3pPr>
            <a:lvl4pPr>
              <a:spcAft>
                <a:spcPts val="0"/>
              </a:spcAft>
              <a:buClr>
                <a:schemeClr val="tx2"/>
              </a:buClr>
              <a:defRPr/>
            </a:lvl4p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cxnSp>
        <p:nvCxnSpPr>
          <p:cNvPr id="11" name="Rak 10"/>
          <p:cNvCxnSpPr/>
          <p:nvPr userDrawn="1"/>
        </p:nvCxnSpPr>
        <p:spPr bwMode="auto">
          <a:xfrm>
            <a:off x="745259"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9051382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smtClean="0"/>
              <a:t>Rubrik</a:t>
            </a:r>
            <a:endParaRPr lang="sv-SE" dirty="0"/>
          </a:p>
        </p:txBody>
      </p:sp>
      <p:sp>
        <p:nvSpPr>
          <p:cNvPr id="3" name="Platshållare för innehåll 2"/>
          <p:cNvSpPr>
            <a:spLocks noGrp="1"/>
          </p:cNvSpPr>
          <p:nvPr>
            <p:ph sz="half" idx="1"/>
          </p:nvPr>
        </p:nvSpPr>
        <p:spPr>
          <a:xfrm>
            <a:off x="740244" y="1666308"/>
            <a:ext cx="3131642" cy="3720107"/>
          </a:xfrm>
        </p:spPr>
        <p:txBody>
          <a:bodyPr/>
          <a:lstStyle>
            <a:lvl1pPr marL="0" indent="0">
              <a:spcAft>
                <a:spcPts val="0"/>
              </a:spcAft>
              <a:buNone/>
              <a:defRPr sz="2045"/>
            </a:lvl1pPr>
            <a:lvl2pPr>
              <a:defRPr sz="1673"/>
            </a:lvl2pPr>
            <a:lvl3pPr>
              <a:defRPr sz="1488"/>
            </a:lvl3pPr>
            <a:lvl4pPr>
              <a:defRPr sz="1302"/>
            </a:lvl4pPr>
            <a:lvl5pPr>
              <a:defRPr sz="1673"/>
            </a:lvl5pPr>
            <a:lvl6pPr>
              <a:defRPr sz="1673"/>
            </a:lvl6pPr>
            <a:lvl7pPr>
              <a:defRPr sz="1673"/>
            </a:lvl7pPr>
            <a:lvl8pPr>
              <a:defRPr sz="1673"/>
            </a:lvl8pPr>
            <a:lvl9pPr>
              <a:defRPr sz="1673"/>
            </a:lvl9pPr>
          </a:lstStyle>
          <a:p>
            <a:pPr lvl="0"/>
            <a:r>
              <a:rPr lang="sv-SE" smtClean="0"/>
              <a:t>Klicka här för att ändra format på bakgrundstexten</a:t>
            </a:r>
          </a:p>
        </p:txBody>
      </p:sp>
      <p:sp>
        <p:nvSpPr>
          <p:cNvPr id="4" name="Platshållare för innehåll 3"/>
          <p:cNvSpPr>
            <a:spLocks noGrp="1"/>
          </p:cNvSpPr>
          <p:nvPr>
            <p:ph sz="half" idx="2" hasCustomPrompt="1"/>
          </p:nvPr>
        </p:nvSpPr>
        <p:spPr>
          <a:xfrm>
            <a:off x="4051301" y="1666307"/>
            <a:ext cx="4213225" cy="3720107"/>
          </a:xfrm>
        </p:spPr>
        <p:txBody>
          <a:bodyPr/>
          <a:lstStyle>
            <a:lvl1pPr>
              <a:spcAft>
                <a:spcPts val="0"/>
              </a:spcAft>
              <a:buClr>
                <a:schemeClr val="tx2"/>
              </a:buClr>
              <a:defRPr sz="2045"/>
            </a:lvl1pPr>
            <a:lvl2pPr>
              <a:spcAft>
                <a:spcPts val="0"/>
              </a:spcAft>
              <a:buClr>
                <a:schemeClr val="tx2"/>
              </a:buClr>
              <a:defRPr sz="2045"/>
            </a:lvl2pPr>
            <a:lvl3pPr>
              <a:spcAft>
                <a:spcPts val="0"/>
              </a:spcAft>
              <a:buClr>
                <a:schemeClr val="tx2"/>
              </a:buClr>
              <a:defRPr sz="1859"/>
            </a:lvl3pPr>
            <a:lvl4pPr>
              <a:spcAft>
                <a:spcPts val="0"/>
              </a:spcAft>
              <a:buClr>
                <a:schemeClr val="tx2"/>
              </a:buClr>
              <a:defRPr sz="1859"/>
            </a:lvl4pPr>
            <a:lvl5pPr>
              <a:defRPr sz="1673"/>
            </a:lvl5pPr>
            <a:lvl6pPr>
              <a:defRPr sz="1673"/>
            </a:lvl6pPr>
            <a:lvl7pPr>
              <a:defRPr sz="1673"/>
            </a:lvl7pPr>
            <a:lvl8pPr>
              <a:defRPr sz="1673"/>
            </a:lvl8pPr>
            <a:lvl9pPr>
              <a:defRPr sz="1673"/>
            </a:lvl9p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sp>
        <p:nvSpPr>
          <p:cNvPr id="5" name="Rektangel 4"/>
          <p:cNvSpPr/>
          <p:nvPr userDrawn="1"/>
        </p:nvSpPr>
        <p:spPr bwMode="auto">
          <a:xfrm>
            <a:off x="7585075" y="5383213"/>
            <a:ext cx="1249363" cy="1303337"/>
          </a:xfrm>
          <a:prstGeom prst="rect">
            <a:avLst/>
          </a:prstGeom>
          <a:solidFill>
            <a:schemeClr val="bg1"/>
          </a:solidFill>
          <a:ln w="9525" cap="flat" cmpd="sng" algn="ctr">
            <a:noFill/>
            <a:prstDash val="solid"/>
            <a:round/>
            <a:headEnd type="none" w="med" len="med"/>
            <a:tailEnd type="none" w="med" len="med"/>
          </a:ln>
          <a:effectLst/>
        </p:spPr>
        <p:txBody>
          <a:bodyPr vert="horz" wrap="square" lIns="85026" tIns="42512" rIns="85026" bIns="42512" numCol="1" rtlCol="0" anchor="t" anchorCtr="0" compatLnSpc="1">
            <a:prstTxWarp prst="textNoShape">
              <a:avLst/>
            </a:prstTxWarp>
          </a:bodyPr>
          <a:lstStyle/>
          <a:p>
            <a:pPr marL="0" marR="0" indent="0" algn="l" defTabSz="841376" rtl="0" eaLnBrk="1" fontAlgn="base" latinLnBrk="0" hangingPunct="1">
              <a:lnSpc>
                <a:spcPct val="100000"/>
              </a:lnSpc>
              <a:spcBef>
                <a:spcPct val="0"/>
              </a:spcBef>
              <a:spcAft>
                <a:spcPct val="0"/>
              </a:spcAft>
              <a:buClrTx/>
              <a:buSzTx/>
              <a:buFontTx/>
              <a:buNone/>
              <a:tabLst/>
            </a:pPr>
            <a:endParaRPr kumimoji="0" lang="sv-SE" sz="1673" b="1" i="0" u="none" strike="noStrike" cap="none" normalizeH="0" baseline="0" dirty="0">
              <a:ln>
                <a:noFill/>
              </a:ln>
              <a:solidFill>
                <a:schemeClr val="tx1"/>
              </a:solidFill>
              <a:effectLst/>
              <a:latin typeface="Arial" charset="0"/>
            </a:endParaRPr>
          </a:p>
        </p:txBody>
      </p:sp>
      <p:pic>
        <p:nvPicPr>
          <p:cNvPr id="8" name="Bildobjekt 7" descr="Lunds_universitet RGB 150.png"/>
          <p:cNvPicPr>
            <a:picLocks noChangeAspect="1"/>
          </p:cNvPicPr>
          <p:nvPr userDrawn="1"/>
        </p:nvPicPr>
        <p:blipFill>
          <a:blip r:embed="rId2"/>
          <a:stretch>
            <a:fillRect/>
          </a:stretch>
        </p:blipFill>
        <p:spPr>
          <a:xfrm>
            <a:off x="7824067" y="5573977"/>
            <a:ext cx="769864" cy="945018"/>
          </a:xfrm>
          <a:prstGeom prst="rect">
            <a:avLst/>
          </a:prstGeom>
        </p:spPr>
      </p:pic>
    </p:spTree>
    <p:extLst>
      <p:ext uri="{BB962C8B-B14F-4D97-AF65-F5344CB8AC3E}">
        <p14:creationId xmlns:p14="http://schemas.microsoft.com/office/powerpoint/2010/main" val="7505195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sida för större illustrationer">
    <p:spTree>
      <p:nvGrpSpPr>
        <p:cNvPr id="1" name=""/>
        <p:cNvGrpSpPr/>
        <p:nvPr/>
      </p:nvGrpSpPr>
      <p:grpSpPr>
        <a:xfrm>
          <a:off x="0" y="0"/>
          <a:ext cx="0" cy="0"/>
          <a:chOff x="0" y="0"/>
          <a:chExt cx="0" cy="0"/>
        </a:xfrm>
      </p:grpSpPr>
      <p:sp>
        <p:nvSpPr>
          <p:cNvPr id="3" name="Rektangel 2"/>
          <p:cNvSpPr/>
          <p:nvPr userDrawn="1"/>
        </p:nvSpPr>
        <p:spPr bwMode="auto">
          <a:xfrm>
            <a:off x="1"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85026" tIns="42512" rIns="85026" bIns="42512" numCol="1" rtlCol="0" anchor="t" anchorCtr="0" compatLnSpc="1">
            <a:prstTxWarp prst="textNoShape">
              <a:avLst/>
            </a:prstTxWarp>
          </a:bodyPr>
          <a:lstStyle/>
          <a:p>
            <a:pPr marL="0" marR="0" indent="0" algn="l" defTabSz="841376" rtl="0" eaLnBrk="1" fontAlgn="base" latinLnBrk="0" hangingPunct="1">
              <a:lnSpc>
                <a:spcPct val="100000"/>
              </a:lnSpc>
              <a:spcBef>
                <a:spcPct val="0"/>
              </a:spcBef>
              <a:spcAft>
                <a:spcPct val="0"/>
              </a:spcAft>
              <a:buClrTx/>
              <a:buSzTx/>
              <a:buFontTx/>
              <a:buNone/>
              <a:tabLst/>
            </a:pPr>
            <a:endParaRPr kumimoji="0" lang="sv-SE" sz="1673" b="1" i="0" u="none" strike="noStrike" cap="none" normalizeH="0" baseline="0" dirty="0" smtClean="0">
              <a:ln>
                <a:noFill/>
              </a:ln>
              <a:solidFill>
                <a:schemeClr val="tx2"/>
              </a:solidFill>
              <a:effectLst/>
              <a:latin typeface="Arial" charset="0"/>
            </a:endParaRPr>
          </a:p>
        </p:txBody>
      </p:sp>
      <p:pic>
        <p:nvPicPr>
          <p:cNvPr id="4" name="Bildobjekt 3" descr="Lunds_universitet RGB 150.png"/>
          <p:cNvPicPr>
            <a:picLocks noChangeAspect="1"/>
          </p:cNvPicPr>
          <p:nvPr userDrawn="1"/>
        </p:nvPicPr>
        <p:blipFill>
          <a:blip r:embed="rId2"/>
          <a:stretch>
            <a:fillRect/>
          </a:stretch>
        </p:blipFill>
        <p:spPr>
          <a:xfrm>
            <a:off x="7824067" y="5573977"/>
            <a:ext cx="769864" cy="945018"/>
          </a:xfrm>
          <a:prstGeom prst="rect">
            <a:avLst/>
          </a:prstGeom>
        </p:spPr>
      </p:pic>
    </p:spTree>
    <p:extLst>
      <p:ext uri="{BB962C8B-B14F-4D97-AF65-F5344CB8AC3E}">
        <p14:creationId xmlns:p14="http://schemas.microsoft.com/office/powerpoint/2010/main" val="18324932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lbildsida 1 rad">
    <p:spTree>
      <p:nvGrpSpPr>
        <p:cNvPr id="1" name=""/>
        <p:cNvGrpSpPr/>
        <p:nvPr/>
      </p:nvGrpSpPr>
      <p:grpSpPr>
        <a:xfrm>
          <a:off x="0" y="0"/>
          <a:ext cx="0" cy="0"/>
          <a:chOff x="0" y="0"/>
          <a:chExt cx="0" cy="0"/>
        </a:xfrm>
      </p:grpSpPr>
      <p:sp>
        <p:nvSpPr>
          <p:cNvPr id="18" name="Rektangel 17"/>
          <p:cNvSpPr/>
          <p:nvPr userDrawn="1"/>
        </p:nvSpPr>
        <p:spPr bwMode="auto">
          <a:xfrm>
            <a:off x="182563" y="182563"/>
            <a:ext cx="8647200" cy="6494400"/>
          </a:xfrm>
          <a:prstGeom prst="rect">
            <a:avLst/>
          </a:prstGeom>
          <a:solidFill>
            <a:schemeClr val="bg1"/>
          </a:solidFill>
          <a:ln w="9525" cap="flat" cmpd="sng" algn="ctr">
            <a:noFill/>
            <a:prstDash val="solid"/>
            <a:round/>
            <a:headEnd type="none" w="med" len="med"/>
            <a:tailEnd type="none" w="med" len="med"/>
          </a:ln>
          <a:effectLst/>
        </p:spPr>
        <p:txBody>
          <a:bodyPr vert="horz" wrap="square" lIns="85026" tIns="42512" rIns="85026" bIns="42512" numCol="1" rtlCol="0" anchor="t" anchorCtr="0" compatLnSpc="1">
            <a:prstTxWarp prst="textNoShape">
              <a:avLst/>
            </a:prstTxWarp>
          </a:bodyPr>
          <a:lstStyle/>
          <a:p>
            <a:pPr marL="0" marR="0" indent="0" algn="l" defTabSz="841376" rtl="0" eaLnBrk="1" fontAlgn="base" latinLnBrk="0" hangingPunct="1">
              <a:lnSpc>
                <a:spcPct val="100000"/>
              </a:lnSpc>
              <a:spcBef>
                <a:spcPct val="0"/>
              </a:spcBef>
              <a:spcAft>
                <a:spcPct val="0"/>
              </a:spcAft>
              <a:buClrTx/>
              <a:buSzTx/>
              <a:buFontTx/>
              <a:buNone/>
              <a:tabLst/>
            </a:pPr>
            <a:endParaRPr kumimoji="0" lang="sv-SE" sz="1673" b="1" i="0" u="none" strike="noStrike" cap="none" normalizeH="0" baseline="0" dirty="0">
              <a:ln>
                <a:noFill/>
              </a:ln>
              <a:solidFill>
                <a:schemeClr val="tx1"/>
              </a:solidFill>
              <a:effectLst/>
              <a:latin typeface="Arial" charset="0"/>
            </a:endParaRPr>
          </a:p>
        </p:txBody>
      </p:sp>
      <p:sp>
        <p:nvSpPr>
          <p:cNvPr id="28" name="Rektangel 27"/>
          <p:cNvSpPr/>
          <p:nvPr userDrawn="1"/>
        </p:nvSpPr>
        <p:spPr bwMode="auto">
          <a:xfrm>
            <a:off x="2655889"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85026" tIns="42512" rIns="85026" bIns="42512" numCol="1" rtlCol="0" anchor="t" anchorCtr="0" compatLnSpc="1">
            <a:prstTxWarp prst="textNoShape">
              <a:avLst/>
            </a:prstTxWarp>
          </a:bodyPr>
          <a:lstStyle/>
          <a:p>
            <a:pPr marL="0" marR="0" indent="0" algn="l" defTabSz="841376" rtl="0" eaLnBrk="1" fontAlgn="base" latinLnBrk="0" hangingPunct="1">
              <a:lnSpc>
                <a:spcPct val="100000"/>
              </a:lnSpc>
              <a:spcBef>
                <a:spcPct val="0"/>
              </a:spcBef>
              <a:spcAft>
                <a:spcPct val="0"/>
              </a:spcAft>
              <a:buClrTx/>
              <a:buSzTx/>
              <a:buFontTx/>
              <a:buNone/>
              <a:tabLst/>
            </a:pPr>
            <a:endParaRPr kumimoji="0" lang="sv-SE" sz="1673" b="1" i="0" u="none" strike="noStrike" cap="none" normalizeH="0" baseline="0" dirty="0">
              <a:ln>
                <a:noFill/>
              </a:ln>
              <a:solidFill>
                <a:schemeClr val="tx1"/>
              </a:solidFill>
              <a:effectLst/>
              <a:latin typeface="Arial" charset="0"/>
            </a:endParaRPr>
          </a:p>
        </p:txBody>
      </p:sp>
      <p:sp>
        <p:nvSpPr>
          <p:cNvPr id="29" name="Rubrik 1"/>
          <p:cNvSpPr>
            <a:spLocks noGrp="1"/>
          </p:cNvSpPr>
          <p:nvPr>
            <p:ph type="ctrTitle" hasCustomPrompt="1"/>
          </p:nvPr>
        </p:nvSpPr>
        <p:spPr>
          <a:xfrm>
            <a:off x="2942848" y="1523248"/>
            <a:ext cx="5734178" cy="714380"/>
          </a:xfrm>
        </p:spPr>
        <p:txBody>
          <a:bodyPr lIns="0" tIns="97200" rIns="0" bIns="82800"/>
          <a:lstStyle>
            <a:lvl1pPr>
              <a:defRPr sz="3347"/>
            </a:lvl1pPr>
          </a:lstStyle>
          <a:p>
            <a:r>
              <a:rPr lang="sv-SE" dirty="0" smtClean="0"/>
              <a:t>Enradig titelrubrik</a:t>
            </a:r>
            <a:endParaRPr lang="sv-SE" dirty="0"/>
          </a:p>
        </p:txBody>
      </p:sp>
      <p:sp>
        <p:nvSpPr>
          <p:cNvPr id="30" name="Underrubrik 2"/>
          <p:cNvSpPr>
            <a:spLocks noGrp="1"/>
          </p:cNvSpPr>
          <p:nvPr>
            <p:ph type="subTitle" idx="1" hasCustomPrompt="1"/>
          </p:nvPr>
        </p:nvSpPr>
        <p:spPr>
          <a:xfrm>
            <a:off x="2942848" y="2220954"/>
            <a:ext cx="5734178" cy="321507"/>
          </a:xfrm>
        </p:spPr>
        <p:txBody>
          <a:bodyPr lIns="0" tIns="108000" rIns="0"/>
          <a:lstStyle>
            <a:lvl1pPr marL="0" marR="0" indent="0" algn="l" defTabSz="841376" rtl="0" eaLnBrk="1" fontAlgn="base" latinLnBrk="0" hangingPunct="1">
              <a:lnSpc>
                <a:spcPct val="100000"/>
              </a:lnSpc>
              <a:spcBef>
                <a:spcPts val="930"/>
              </a:spcBef>
              <a:spcAft>
                <a:spcPts val="0"/>
              </a:spcAft>
              <a:buClr>
                <a:schemeClr val="tx2"/>
              </a:buClr>
              <a:buSzTx/>
              <a:buFont typeface="Arial" pitchFamily="34" charset="0"/>
              <a:buNone/>
              <a:tabLst/>
              <a:defRPr sz="1116" b="1" cap="all" baseline="0">
                <a:solidFill>
                  <a:schemeClr val="tx1"/>
                </a:solidFill>
              </a:defRPr>
            </a:lvl1pPr>
            <a:lvl2pPr marL="425117" indent="0" algn="ctr">
              <a:buNone/>
              <a:defRPr/>
            </a:lvl2pPr>
            <a:lvl3pPr marL="850233" indent="0" algn="ctr">
              <a:buNone/>
              <a:defRPr/>
            </a:lvl3pPr>
            <a:lvl4pPr marL="1275350" indent="0" algn="ctr">
              <a:buNone/>
              <a:defRPr/>
            </a:lvl4pPr>
            <a:lvl5pPr marL="1700465" indent="0" algn="ctr">
              <a:buNone/>
              <a:defRPr/>
            </a:lvl5pPr>
            <a:lvl6pPr marL="2125582" indent="0" algn="ctr">
              <a:buNone/>
              <a:defRPr/>
            </a:lvl6pPr>
            <a:lvl7pPr marL="2550699" indent="0" algn="ctr">
              <a:buNone/>
              <a:defRPr/>
            </a:lvl7pPr>
            <a:lvl8pPr marL="2975815" indent="0" algn="ctr">
              <a:buNone/>
              <a:defRPr/>
            </a:lvl8pPr>
            <a:lvl9pPr marL="3400932" indent="0" algn="ctr">
              <a:buNone/>
              <a:defRPr/>
            </a:lvl9pPr>
          </a:lstStyle>
          <a:p>
            <a:r>
              <a:rPr lang="sv-SE" dirty="0" smtClean="0"/>
              <a:t>Underrubrik eller namn</a:t>
            </a:r>
          </a:p>
        </p:txBody>
      </p:sp>
      <p:cxnSp>
        <p:nvCxnSpPr>
          <p:cNvPr id="31" name="Rak 30"/>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329105" y="4279056"/>
            <a:ext cx="2672021" cy="2561482"/>
          </a:xfrm>
          <a:prstGeom prst="rect">
            <a:avLst/>
          </a:prstGeom>
        </p:spPr>
      </p:pic>
    </p:spTree>
    <p:extLst>
      <p:ext uri="{BB962C8B-B14F-4D97-AF65-F5344CB8AC3E}">
        <p14:creationId xmlns:p14="http://schemas.microsoft.com/office/powerpoint/2010/main" val="27798063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lbildsida 2 rader">
    <p:spTree>
      <p:nvGrpSpPr>
        <p:cNvPr id="1" name=""/>
        <p:cNvGrpSpPr/>
        <p:nvPr/>
      </p:nvGrpSpPr>
      <p:grpSpPr>
        <a:xfrm>
          <a:off x="0" y="0"/>
          <a:ext cx="0" cy="0"/>
          <a:chOff x="0" y="0"/>
          <a:chExt cx="0" cy="0"/>
        </a:xfrm>
      </p:grpSpPr>
      <p:sp>
        <p:nvSpPr>
          <p:cNvPr id="8" name="Rektangel 7"/>
          <p:cNvSpPr/>
          <p:nvPr userDrawn="1"/>
        </p:nvSpPr>
        <p:spPr bwMode="auto">
          <a:xfrm>
            <a:off x="182563" y="182563"/>
            <a:ext cx="8647200" cy="6494400"/>
          </a:xfrm>
          <a:prstGeom prst="rect">
            <a:avLst/>
          </a:prstGeom>
          <a:solidFill>
            <a:schemeClr val="bg1"/>
          </a:solidFill>
          <a:ln w="9525" cap="flat" cmpd="sng" algn="ctr">
            <a:noFill/>
            <a:prstDash val="solid"/>
            <a:round/>
            <a:headEnd type="none" w="med" len="med"/>
            <a:tailEnd type="none" w="med" len="med"/>
          </a:ln>
          <a:effectLst/>
        </p:spPr>
        <p:txBody>
          <a:bodyPr vert="horz" wrap="square" lIns="85026" tIns="42512" rIns="85026" bIns="42512" numCol="1" rtlCol="0" anchor="t" anchorCtr="0" compatLnSpc="1">
            <a:prstTxWarp prst="textNoShape">
              <a:avLst/>
            </a:prstTxWarp>
          </a:bodyPr>
          <a:lstStyle/>
          <a:p>
            <a:pPr marL="0" marR="0" indent="0" algn="l" defTabSz="841376" rtl="0" eaLnBrk="1" fontAlgn="base" latinLnBrk="0" hangingPunct="1">
              <a:lnSpc>
                <a:spcPct val="100000"/>
              </a:lnSpc>
              <a:spcBef>
                <a:spcPct val="0"/>
              </a:spcBef>
              <a:spcAft>
                <a:spcPct val="0"/>
              </a:spcAft>
              <a:buClrTx/>
              <a:buSzTx/>
              <a:buFontTx/>
              <a:buNone/>
              <a:tabLst/>
            </a:pPr>
            <a:endParaRPr kumimoji="0" lang="sv-SE" sz="1673" b="1" i="0" u="none" strike="noStrike" cap="none" normalizeH="0" baseline="0" dirty="0">
              <a:ln>
                <a:noFill/>
              </a:ln>
              <a:solidFill>
                <a:schemeClr val="tx1"/>
              </a:solidFill>
              <a:effectLst/>
              <a:latin typeface="Arial" charset="0"/>
            </a:endParaRPr>
          </a:p>
        </p:txBody>
      </p:sp>
      <p:sp>
        <p:nvSpPr>
          <p:cNvPr id="11" name="Rektangel 10"/>
          <p:cNvSpPr/>
          <p:nvPr userDrawn="1"/>
        </p:nvSpPr>
        <p:spPr bwMode="auto">
          <a:xfrm>
            <a:off x="2655889"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85026" tIns="42512" rIns="85026" bIns="42512" numCol="1" rtlCol="0" anchor="t" anchorCtr="0" compatLnSpc="1">
            <a:prstTxWarp prst="textNoShape">
              <a:avLst/>
            </a:prstTxWarp>
          </a:bodyPr>
          <a:lstStyle/>
          <a:p>
            <a:pPr marL="0" marR="0" indent="0" algn="l" defTabSz="841376" rtl="0" eaLnBrk="1" fontAlgn="base" latinLnBrk="0" hangingPunct="1">
              <a:lnSpc>
                <a:spcPct val="100000"/>
              </a:lnSpc>
              <a:spcBef>
                <a:spcPct val="0"/>
              </a:spcBef>
              <a:spcAft>
                <a:spcPct val="0"/>
              </a:spcAft>
              <a:buClrTx/>
              <a:buSzTx/>
              <a:buFontTx/>
              <a:buNone/>
              <a:tabLst/>
            </a:pPr>
            <a:endParaRPr kumimoji="0" lang="sv-SE" sz="1673"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10713"/>
            <a:ext cx="5734178" cy="1189477"/>
          </a:xfrm>
        </p:spPr>
        <p:txBody>
          <a:bodyPr lIns="0" tIns="97200" rIns="0" bIns="82800" anchor="t" anchorCtr="0"/>
          <a:lstStyle>
            <a:lvl1pPr>
              <a:defRPr sz="3347"/>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42848" y="2777524"/>
            <a:ext cx="5734178" cy="321507"/>
          </a:xfrm>
        </p:spPr>
        <p:txBody>
          <a:bodyPr lIns="0" tIns="108000" rIns="0"/>
          <a:lstStyle>
            <a:lvl1pPr marL="0" indent="0" algn="l">
              <a:buNone/>
              <a:defRPr sz="1116" b="1" cap="all" baseline="0">
                <a:solidFill>
                  <a:schemeClr val="tx1"/>
                </a:solidFill>
              </a:defRPr>
            </a:lvl1pPr>
            <a:lvl2pPr marL="425117" indent="0" algn="ctr">
              <a:buNone/>
              <a:defRPr/>
            </a:lvl2pPr>
            <a:lvl3pPr marL="850233" indent="0" algn="ctr">
              <a:buNone/>
              <a:defRPr/>
            </a:lvl3pPr>
            <a:lvl4pPr marL="1275350" indent="0" algn="ctr">
              <a:buNone/>
              <a:defRPr/>
            </a:lvl4pPr>
            <a:lvl5pPr marL="1700465" indent="0" algn="ctr">
              <a:buNone/>
              <a:defRPr/>
            </a:lvl5pPr>
            <a:lvl6pPr marL="2125582" indent="0" algn="ctr">
              <a:buNone/>
              <a:defRPr/>
            </a:lvl6pPr>
            <a:lvl7pPr marL="2550699" indent="0" algn="ctr">
              <a:buNone/>
              <a:defRPr/>
            </a:lvl7pPr>
            <a:lvl8pPr marL="2975815" indent="0" algn="ctr">
              <a:buNone/>
              <a:defRPr/>
            </a:lvl8pPr>
            <a:lvl9pPr marL="3400932"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 sigill RGB 150.png"/>
          <p:cNvPicPr>
            <a:picLocks noChangeAspect="1"/>
          </p:cNvPicPr>
          <p:nvPr userDrawn="1"/>
        </p:nvPicPr>
        <p:blipFill>
          <a:blip r:embed="rId2"/>
          <a:srcRect r="17691" b="21541"/>
          <a:stretch>
            <a:fillRect/>
          </a:stretch>
        </p:blipFill>
        <p:spPr>
          <a:xfrm>
            <a:off x="6329105" y="4279056"/>
            <a:ext cx="2672021" cy="2561482"/>
          </a:xfrm>
          <a:prstGeom prst="rect">
            <a:avLst/>
          </a:prstGeom>
        </p:spPr>
      </p:pic>
    </p:spTree>
    <p:extLst>
      <p:ext uri="{BB962C8B-B14F-4D97-AF65-F5344CB8AC3E}">
        <p14:creationId xmlns:p14="http://schemas.microsoft.com/office/powerpoint/2010/main" val="32142477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upp 30"/>
          <p:cNvGrpSpPr/>
          <p:nvPr/>
        </p:nvGrpSpPr>
        <p:grpSpPr>
          <a:xfrm>
            <a:off x="-119270" y="-59968"/>
            <a:ext cx="9228344" cy="6984776"/>
            <a:chOff x="-119270" y="-59968"/>
            <a:chExt cx="9228344" cy="6984776"/>
          </a:xfrm>
        </p:grpSpPr>
        <p:cxnSp>
          <p:nvCxnSpPr>
            <p:cNvPr id="25" name="Rak 24"/>
            <p:cNvCxnSpPr/>
            <p:nvPr userDrawn="1"/>
          </p:nvCxnSpPr>
          <p:spPr bwMode="auto">
            <a:xfrm>
              <a:off x="-119270" y="1772485"/>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3" name="Rak 12"/>
            <p:cNvCxnSpPr/>
            <p:nvPr/>
          </p:nvCxnSpPr>
          <p:spPr bwMode="auto">
            <a:xfrm>
              <a:off x="-119270" y="176199"/>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4" name="Rak 13"/>
            <p:cNvCxnSpPr/>
            <p:nvPr/>
          </p:nvCxnSpPr>
          <p:spPr bwMode="auto">
            <a:xfrm>
              <a:off x="-119270" y="1266406"/>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5" name="Rak 14"/>
            <p:cNvCxnSpPr/>
            <p:nvPr/>
          </p:nvCxnSpPr>
          <p:spPr bwMode="auto">
            <a:xfrm>
              <a:off x="-119270" y="6676531"/>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6" name="Rak 15"/>
            <p:cNvCxnSpPr/>
            <p:nvPr/>
          </p:nvCxnSpPr>
          <p:spPr bwMode="auto">
            <a:xfrm>
              <a:off x="170557"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7" name="Rak 16"/>
            <p:cNvCxnSpPr/>
            <p:nvPr/>
          </p:nvCxnSpPr>
          <p:spPr bwMode="auto">
            <a:xfrm>
              <a:off x="8821042"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0" name="Rak 19"/>
            <p:cNvCxnSpPr/>
            <p:nvPr/>
          </p:nvCxnSpPr>
          <p:spPr bwMode="auto">
            <a:xfrm>
              <a:off x="4138857"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3" name="Rak 22"/>
            <p:cNvCxnSpPr/>
            <p:nvPr/>
          </p:nvCxnSpPr>
          <p:spPr bwMode="auto">
            <a:xfrm>
              <a:off x="770383"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12" name="Rektangel 11"/>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41376" rtl="0" eaLnBrk="1" fontAlgn="base" latinLnBrk="0" hangingPunct="1">
                <a:lnSpc>
                  <a:spcPct val="100000"/>
                </a:lnSpc>
                <a:spcBef>
                  <a:spcPct val="0"/>
                </a:spcBef>
                <a:spcAft>
                  <a:spcPct val="0"/>
                </a:spcAft>
                <a:buClrTx/>
                <a:buSzTx/>
                <a:buFontTx/>
                <a:buNone/>
                <a:tabLst/>
              </a:pPr>
              <a:endParaRPr kumimoji="0" lang="sv-SE" sz="1673" b="1" i="0" u="none" strike="noStrike" cap="none" normalizeH="0" baseline="0" dirty="0">
                <a:ln>
                  <a:noFill/>
                </a:ln>
                <a:solidFill>
                  <a:schemeClr val="tx1"/>
                </a:solidFill>
                <a:effectLst/>
                <a:latin typeface="Arial" charset="0"/>
              </a:endParaRPr>
            </a:p>
          </p:txBody>
        </p:sp>
      </p:grpSp>
      <p:sp>
        <p:nvSpPr>
          <p:cNvPr id="1027" name="Rectangle 2"/>
          <p:cNvSpPr>
            <a:spLocks noGrp="1" noChangeArrowheads="1"/>
          </p:cNvSpPr>
          <p:nvPr>
            <p:ph type="title"/>
          </p:nvPr>
        </p:nvSpPr>
        <p:spPr bwMode="auto">
          <a:xfrm>
            <a:off x="643264" y="283771"/>
            <a:ext cx="7605109" cy="1139825"/>
          </a:xfrm>
          <a:prstGeom prst="rect">
            <a:avLst/>
          </a:prstGeom>
          <a:noFill/>
          <a:ln w="9525">
            <a:noFill/>
            <a:miter lim="800000"/>
            <a:headEnd/>
            <a:tailEnd/>
          </a:ln>
        </p:spPr>
        <p:txBody>
          <a:bodyPr vert="horz" wrap="square" lIns="90516" tIns="45258" rIns="90516" bIns="45258" numCol="1" anchor="b" anchorCtr="0" compatLnSpc="1">
            <a:prstTxWarp prst="textNoShape">
              <a:avLst/>
            </a:prstTxWarp>
          </a:bodyPr>
          <a:lstStyle/>
          <a:p>
            <a:pPr lvl="0"/>
            <a:r>
              <a:rPr lang="sv-SE" dirty="0" smtClean="0"/>
              <a:t>Rubrik</a:t>
            </a:r>
          </a:p>
        </p:txBody>
      </p:sp>
      <p:sp>
        <p:nvSpPr>
          <p:cNvPr id="1028" name="Rectangle 3"/>
          <p:cNvSpPr>
            <a:spLocks noGrp="1" noChangeArrowheads="1"/>
          </p:cNvSpPr>
          <p:nvPr>
            <p:ph type="body" idx="1"/>
          </p:nvPr>
        </p:nvSpPr>
        <p:spPr bwMode="auto">
          <a:xfrm>
            <a:off x="657539" y="1843907"/>
            <a:ext cx="7590053" cy="3563159"/>
          </a:xfrm>
          <a:prstGeom prst="rect">
            <a:avLst/>
          </a:prstGeom>
          <a:noFill/>
          <a:ln w="9525">
            <a:noFill/>
            <a:miter lim="800000"/>
            <a:headEnd/>
            <a:tailEnd/>
          </a:ln>
        </p:spPr>
        <p:txBody>
          <a:bodyPr vert="horz" wrap="square" lIns="90516" tIns="45258" rIns="90516" bIns="45258" numCol="1" anchor="t" anchorCtr="0" compatLnSpc="1">
            <a:prstTxWarp prst="textNoShape">
              <a:avLst/>
            </a:prstTxWarp>
          </a:body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cxnSp>
        <p:nvCxnSpPr>
          <p:cNvPr id="10" name="Rak 9"/>
          <p:cNvCxnSpPr/>
          <p:nvPr/>
        </p:nvCxnSpPr>
        <p:spPr bwMode="auto">
          <a:xfrm>
            <a:off x="745259"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9" name="Bildobjekt 18" descr="Lunds_universitet RGB 150.png"/>
          <p:cNvPicPr>
            <a:picLocks noChangeAspect="1"/>
          </p:cNvPicPr>
          <p:nvPr/>
        </p:nvPicPr>
        <p:blipFill>
          <a:blip r:embed="rId15"/>
          <a:stretch>
            <a:fillRect/>
          </a:stretch>
        </p:blipFill>
        <p:spPr>
          <a:xfrm>
            <a:off x="7824067" y="5573977"/>
            <a:ext cx="769864" cy="945018"/>
          </a:xfrm>
          <a:prstGeom prst="rect">
            <a:avLst/>
          </a:prstGeom>
        </p:spPr>
      </p:pic>
    </p:spTree>
    <p:extLst>
      <p:ext uri="{BB962C8B-B14F-4D97-AF65-F5344CB8AC3E}">
        <p14:creationId xmlns:p14="http://schemas.microsoft.com/office/powerpoint/2010/main" val="28989221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iming>
    <p:tnLst>
      <p:par>
        <p:cTn id="1" dur="indefinite" restart="never" nodeType="tmRoot"/>
      </p:par>
    </p:tnLst>
  </p:timing>
  <p:txStyles>
    <p:titleStyle>
      <a:lvl1pPr algn="l" defTabSz="841376" rtl="0" eaLnBrk="1" fontAlgn="base" hangingPunct="1">
        <a:spcBef>
          <a:spcPct val="0"/>
        </a:spcBef>
        <a:spcAft>
          <a:spcPct val="0"/>
        </a:spcAft>
        <a:defRPr sz="3347" b="0">
          <a:solidFill>
            <a:schemeClr val="tx1"/>
          </a:solidFill>
          <a:latin typeface="+mj-lt"/>
          <a:ea typeface="ＭＳ Ｐゴシック" charset="-128"/>
          <a:cs typeface="+mj-cs"/>
        </a:defRPr>
      </a:lvl1pPr>
      <a:lvl2pPr algn="l" defTabSz="841376" rtl="0" eaLnBrk="1" fontAlgn="base" hangingPunct="1">
        <a:spcBef>
          <a:spcPct val="0"/>
        </a:spcBef>
        <a:spcAft>
          <a:spcPct val="0"/>
        </a:spcAft>
        <a:defRPr sz="2789" b="1">
          <a:solidFill>
            <a:schemeClr val="tx1"/>
          </a:solidFill>
          <a:latin typeface="Arial" charset="0"/>
          <a:ea typeface="ＭＳ Ｐゴシック" charset="-128"/>
        </a:defRPr>
      </a:lvl2pPr>
      <a:lvl3pPr algn="l" defTabSz="841376" rtl="0" eaLnBrk="1" fontAlgn="base" hangingPunct="1">
        <a:spcBef>
          <a:spcPct val="0"/>
        </a:spcBef>
        <a:spcAft>
          <a:spcPct val="0"/>
        </a:spcAft>
        <a:defRPr sz="2789" b="1">
          <a:solidFill>
            <a:schemeClr val="tx1"/>
          </a:solidFill>
          <a:latin typeface="Arial" charset="0"/>
          <a:ea typeface="ＭＳ Ｐゴシック" charset="-128"/>
        </a:defRPr>
      </a:lvl3pPr>
      <a:lvl4pPr algn="l" defTabSz="841376" rtl="0" eaLnBrk="1" fontAlgn="base" hangingPunct="1">
        <a:spcBef>
          <a:spcPct val="0"/>
        </a:spcBef>
        <a:spcAft>
          <a:spcPct val="0"/>
        </a:spcAft>
        <a:defRPr sz="2789" b="1">
          <a:solidFill>
            <a:schemeClr val="tx1"/>
          </a:solidFill>
          <a:latin typeface="Arial" charset="0"/>
          <a:ea typeface="ＭＳ Ｐゴシック" charset="-128"/>
        </a:defRPr>
      </a:lvl4pPr>
      <a:lvl5pPr algn="l" defTabSz="841376" rtl="0" eaLnBrk="1" fontAlgn="base" hangingPunct="1">
        <a:spcBef>
          <a:spcPct val="0"/>
        </a:spcBef>
        <a:spcAft>
          <a:spcPct val="0"/>
        </a:spcAft>
        <a:defRPr sz="2789" b="1">
          <a:solidFill>
            <a:schemeClr val="tx1"/>
          </a:solidFill>
          <a:latin typeface="Arial" charset="0"/>
          <a:ea typeface="ＭＳ Ｐゴシック" charset="-128"/>
        </a:defRPr>
      </a:lvl5pPr>
      <a:lvl6pPr marL="425117" algn="l" defTabSz="841376" rtl="0" eaLnBrk="1" fontAlgn="base" hangingPunct="1">
        <a:spcBef>
          <a:spcPct val="0"/>
        </a:spcBef>
        <a:spcAft>
          <a:spcPct val="0"/>
        </a:spcAft>
        <a:defRPr sz="2789" b="1">
          <a:solidFill>
            <a:schemeClr val="tx1"/>
          </a:solidFill>
          <a:latin typeface="Arial" charset="0"/>
        </a:defRPr>
      </a:lvl6pPr>
      <a:lvl7pPr marL="850233" algn="l" defTabSz="841376" rtl="0" eaLnBrk="1" fontAlgn="base" hangingPunct="1">
        <a:spcBef>
          <a:spcPct val="0"/>
        </a:spcBef>
        <a:spcAft>
          <a:spcPct val="0"/>
        </a:spcAft>
        <a:defRPr sz="2789" b="1">
          <a:solidFill>
            <a:schemeClr val="tx1"/>
          </a:solidFill>
          <a:latin typeface="Arial" charset="0"/>
        </a:defRPr>
      </a:lvl7pPr>
      <a:lvl8pPr marL="1275350" algn="l" defTabSz="841376" rtl="0" eaLnBrk="1" fontAlgn="base" hangingPunct="1">
        <a:spcBef>
          <a:spcPct val="0"/>
        </a:spcBef>
        <a:spcAft>
          <a:spcPct val="0"/>
        </a:spcAft>
        <a:defRPr sz="2789" b="1">
          <a:solidFill>
            <a:schemeClr val="tx1"/>
          </a:solidFill>
          <a:latin typeface="Arial" charset="0"/>
        </a:defRPr>
      </a:lvl8pPr>
      <a:lvl9pPr marL="1700465" algn="l" defTabSz="841376" rtl="0" eaLnBrk="1" fontAlgn="base" hangingPunct="1">
        <a:spcBef>
          <a:spcPct val="0"/>
        </a:spcBef>
        <a:spcAft>
          <a:spcPct val="0"/>
        </a:spcAft>
        <a:defRPr sz="2789" b="1">
          <a:solidFill>
            <a:schemeClr val="tx1"/>
          </a:solidFill>
          <a:latin typeface="Arial" charset="0"/>
        </a:defRPr>
      </a:lvl9pPr>
    </p:titleStyle>
    <p:bodyStyle>
      <a:lvl1pPr marL="214035" indent="-214035" algn="l" defTabSz="841376" rtl="0" eaLnBrk="1" fontAlgn="base" hangingPunct="1">
        <a:spcBef>
          <a:spcPts val="930"/>
        </a:spcBef>
        <a:spcAft>
          <a:spcPts val="0"/>
        </a:spcAft>
        <a:buClr>
          <a:schemeClr val="tx2"/>
        </a:buClr>
        <a:buFont typeface="Arial" pitchFamily="34" charset="0"/>
        <a:buChar char="•"/>
        <a:defRPr sz="2045" b="0">
          <a:solidFill>
            <a:schemeClr val="tx2"/>
          </a:solidFill>
          <a:latin typeface="+mn-lt"/>
          <a:ea typeface="ＭＳ Ｐゴシック" charset="-128"/>
          <a:cs typeface="+mn-cs"/>
        </a:defRPr>
      </a:lvl1pPr>
      <a:lvl2pPr marL="650960" indent="-230271" algn="l" defTabSz="841376" rtl="0" eaLnBrk="1" fontAlgn="base" hangingPunct="1">
        <a:spcBef>
          <a:spcPts val="930"/>
        </a:spcBef>
        <a:spcAft>
          <a:spcPts val="0"/>
        </a:spcAft>
        <a:buClr>
          <a:schemeClr val="tx1"/>
        </a:buClr>
        <a:buChar char="–"/>
        <a:defRPr sz="2045" b="0">
          <a:solidFill>
            <a:schemeClr val="tx2"/>
          </a:solidFill>
          <a:latin typeface="+mn-lt"/>
          <a:ea typeface="ＭＳ Ｐゴシック" charset="-128"/>
        </a:defRPr>
      </a:lvl2pPr>
      <a:lvl3pPr marL="1012604" indent="-166800" algn="l" defTabSz="841376" rtl="0" eaLnBrk="1" fontAlgn="base" hangingPunct="1">
        <a:spcBef>
          <a:spcPts val="930"/>
        </a:spcBef>
        <a:spcAft>
          <a:spcPts val="0"/>
        </a:spcAft>
        <a:buClr>
          <a:schemeClr val="tx1"/>
        </a:buClr>
        <a:buFont typeface="Lucida Grande"/>
        <a:buChar char="»"/>
        <a:defRPr sz="1859" b="0">
          <a:solidFill>
            <a:schemeClr val="tx2"/>
          </a:solidFill>
          <a:latin typeface="+mn-lt"/>
          <a:ea typeface="ＭＳ Ｐゴシック" charset="-128"/>
        </a:defRPr>
      </a:lvl3pPr>
      <a:lvl4pPr marL="1442149" indent="-180084" algn="l" defTabSz="841376" rtl="0" eaLnBrk="1" fontAlgn="base" hangingPunct="1">
        <a:spcBef>
          <a:spcPts val="930"/>
        </a:spcBef>
        <a:spcAft>
          <a:spcPts val="0"/>
        </a:spcAft>
        <a:buClr>
          <a:schemeClr val="tx1"/>
        </a:buClr>
        <a:buChar char="–"/>
        <a:defRPr sz="1859" b="0">
          <a:solidFill>
            <a:schemeClr val="tx2"/>
          </a:solidFill>
          <a:latin typeface="+mn-lt"/>
          <a:ea typeface="ＭＳ Ｐゴシック" charset="-128"/>
        </a:defRPr>
      </a:lvl4pPr>
      <a:lvl5pPr marL="1893835" indent="-211082" algn="l" defTabSz="841376" rtl="0" eaLnBrk="1" fontAlgn="base" hangingPunct="1">
        <a:spcBef>
          <a:spcPct val="20000"/>
        </a:spcBef>
        <a:spcAft>
          <a:spcPct val="0"/>
        </a:spcAft>
        <a:buChar char="»"/>
        <a:defRPr sz="1859" b="1">
          <a:solidFill>
            <a:schemeClr val="tx1"/>
          </a:solidFill>
          <a:latin typeface="+mn-lt"/>
          <a:ea typeface="ＭＳ Ｐゴシック" charset="-128"/>
        </a:defRPr>
      </a:lvl5pPr>
      <a:lvl6pPr marL="2318952" indent="-211082" algn="l" defTabSz="841376" rtl="0" eaLnBrk="1" fontAlgn="base" hangingPunct="1">
        <a:spcBef>
          <a:spcPct val="20000"/>
        </a:spcBef>
        <a:spcAft>
          <a:spcPct val="0"/>
        </a:spcAft>
        <a:buChar char="»"/>
        <a:defRPr sz="1859">
          <a:solidFill>
            <a:schemeClr val="tx1"/>
          </a:solidFill>
          <a:latin typeface="+mn-lt"/>
          <a:ea typeface="ＭＳ Ｐゴシック" charset="-128"/>
        </a:defRPr>
      </a:lvl6pPr>
      <a:lvl7pPr marL="2744068" indent="-211082" algn="l" defTabSz="841376" rtl="0" eaLnBrk="1" fontAlgn="base" hangingPunct="1">
        <a:spcBef>
          <a:spcPct val="20000"/>
        </a:spcBef>
        <a:spcAft>
          <a:spcPct val="0"/>
        </a:spcAft>
        <a:buChar char="»"/>
        <a:defRPr sz="1859">
          <a:solidFill>
            <a:schemeClr val="tx1"/>
          </a:solidFill>
          <a:latin typeface="+mn-lt"/>
          <a:ea typeface="ＭＳ Ｐゴシック" charset="-128"/>
        </a:defRPr>
      </a:lvl7pPr>
      <a:lvl8pPr marL="3169185" indent="-211082" algn="l" defTabSz="841376" rtl="0" eaLnBrk="1" fontAlgn="base" hangingPunct="1">
        <a:spcBef>
          <a:spcPct val="20000"/>
        </a:spcBef>
        <a:spcAft>
          <a:spcPct val="0"/>
        </a:spcAft>
        <a:buChar char="»"/>
        <a:defRPr sz="1859">
          <a:solidFill>
            <a:schemeClr val="tx1"/>
          </a:solidFill>
          <a:latin typeface="+mn-lt"/>
          <a:ea typeface="ＭＳ Ｐゴシック" charset="-128"/>
        </a:defRPr>
      </a:lvl8pPr>
      <a:lvl9pPr marL="3594301" indent="-211082" algn="l" defTabSz="841376" rtl="0" eaLnBrk="1" fontAlgn="base" hangingPunct="1">
        <a:spcBef>
          <a:spcPct val="20000"/>
        </a:spcBef>
        <a:spcAft>
          <a:spcPct val="0"/>
        </a:spcAft>
        <a:buChar char="»"/>
        <a:defRPr sz="1859">
          <a:solidFill>
            <a:schemeClr val="tx1"/>
          </a:solidFill>
          <a:latin typeface="+mn-lt"/>
          <a:ea typeface="ＭＳ Ｐゴシック" charset="-128"/>
        </a:defRPr>
      </a:lvl9pPr>
    </p:bodyStyle>
    <p:otherStyle>
      <a:defPPr>
        <a:defRPr lang="sv-SE"/>
      </a:defPPr>
      <a:lvl1pPr marL="0" algn="l" defTabSz="425117" rtl="0" eaLnBrk="1" latinLnBrk="0" hangingPunct="1">
        <a:defRPr sz="1673" kern="1200">
          <a:solidFill>
            <a:schemeClr val="tx1"/>
          </a:solidFill>
          <a:latin typeface="+mn-lt"/>
          <a:ea typeface="+mn-ea"/>
          <a:cs typeface="+mn-cs"/>
        </a:defRPr>
      </a:lvl1pPr>
      <a:lvl2pPr marL="425117" algn="l" defTabSz="425117" rtl="0" eaLnBrk="1" latinLnBrk="0" hangingPunct="1">
        <a:defRPr sz="1673" kern="1200">
          <a:solidFill>
            <a:schemeClr val="tx1"/>
          </a:solidFill>
          <a:latin typeface="+mn-lt"/>
          <a:ea typeface="+mn-ea"/>
          <a:cs typeface="+mn-cs"/>
        </a:defRPr>
      </a:lvl2pPr>
      <a:lvl3pPr marL="850233" algn="l" defTabSz="425117" rtl="0" eaLnBrk="1" latinLnBrk="0" hangingPunct="1">
        <a:defRPr sz="1673" kern="1200">
          <a:solidFill>
            <a:schemeClr val="tx1"/>
          </a:solidFill>
          <a:latin typeface="+mn-lt"/>
          <a:ea typeface="+mn-ea"/>
          <a:cs typeface="+mn-cs"/>
        </a:defRPr>
      </a:lvl3pPr>
      <a:lvl4pPr marL="1275350" algn="l" defTabSz="425117" rtl="0" eaLnBrk="1" latinLnBrk="0" hangingPunct="1">
        <a:defRPr sz="1673" kern="1200">
          <a:solidFill>
            <a:schemeClr val="tx1"/>
          </a:solidFill>
          <a:latin typeface="+mn-lt"/>
          <a:ea typeface="+mn-ea"/>
          <a:cs typeface="+mn-cs"/>
        </a:defRPr>
      </a:lvl4pPr>
      <a:lvl5pPr marL="1700465" algn="l" defTabSz="425117" rtl="0" eaLnBrk="1" latinLnBrk="0" hangingPunct="1">
        <a:defRPr sz="1673" kern="1200">
          <a:solidFill>
            <a:schemeClr val="tx1"/>
          </a:solidFill>
          <a:latin typeface="+mn-lt"/>
          <a:ea typeface="+mn-ea"/>
          <a:cs typeface="+mn-cs"/>
        </a:defRPr>
      </a:lvl5pPr>
      <a:lvl6pPr marL="2125582" algn="l" defTabSz="425117" rtl="0" eaLnBrk="1" latinLnBrk="0" hangingPunct="1">
        <a:defRPr sz="1673" kern="1200">
          <a:solidFill>
            <a:schemeClr val="tx1"/>
          </a:solidFill>
          <a:latin typeface="+mn-lt"/>
          <a:ea typeface="+mn-ea"/>
          <a:cs typeface="+mn-cs"/>
        </a:defRPr>
      </a:lvl6pPr>
      <a:lvl7pPr marL="2550699" algn="l" defTabSz="425117" rtl="0" eaLnBrk="1" latinLnBrk="0" hangingPunct="1">
        <a:defRPr sz="1673" kern="1200">
          <a:solidFill>
            <a:schemeClr val="tx1"/>
          </a:solidFill>
          <a:latin typeface="+mn-lt"/>
          <a:ea typeface="+mn-ea"/>
          <a:cs typeface="+mn-cs"/>
        </a:defRPr>
      </a:lvl7pPr>
      <a:lvl8pPr marL="2975815" algn="l" defTabSz="425117" rtl="0" eaLnBrk="1" latinLnBrk="0" hangingPunct="1">
        <a:defRPr sz="1673" kern="1200">
          <a:solidFill>
            <a:schemeClr val="tx1"/>
          </a:solidFill>
          <a:latin typeface="+mn-lt"/>
          <a:ea typeface="+mn-ea"/>
          <a:cs typeface="+mn-cs"/>
        </a:defRPr>
      </a:lvl8pPr>
      <a:lvl9pPr marL="3400932" algn="l" defTabSz="425117" rtl="0" eaLnBrk="1" latinLnBrk="0" hangingPunct="1">
        <a:defRPr sz="167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828" y="364196"/>
            <a:ext cx="7763470" cy="1322188"/>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618828" y="1820976"/>
            <a:ext cx="7763470" cy="434025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618827" y="6340166"/>
            <a:ext cx="2025253" cy="364195"/>
          </a:xfrm>
          <a:prstGeom prst="rect">
            <a:avLst/>
          </a:prstGeom>
        </p:spPr>
        <p:txBody>
          <a:bodyPr vert="horz" lIns="91440" tIns="45720" rIns="91440" bIns="45720" rtlCol="0" anchor="ctr"/>
          <a:lstStyle>
            <a:lvl1pPr algn="l">
              <a:defRPr sz="886">
                <a:solidFill>
                  <a:schemeClr val="tx1">
                    <a:tint val="75000"/>
                  </a:schemeClr>
                </a:solidFill>
              </a:defRPr>
            </a:lvl1pPr>
          </a:lstStyle>
          <a:p>
            <a:fld id="{B5547D70-33BE-4D67-B5D6-889DCD67895F}" type="datetimeFigureOut">
              <a:rPr lang="sv-SE" smtClean="0"/>
              <a:t>2022-04-06</a:t>
            </a:fld>
            <a:endParaRPr lang="sv-SE"/>
          </a:p>
        </p:txBody>
      </p:sp>
      <p:sp>
        <p:nvSpPr>
          <p:cNvPr id="5" name="Footer Placeholder 4"/>
          <p:cNvSpPr>
            <a:spLocks noGrp="1"/>
          </p:cNvSpPr>
          <p:nvPr>
            <p:ph type="ftr" sz="quarter" idx="3"/>
          </p:nvPr>
        </p:nvSpPr>
        <p:spPr>
          <a:xfrm>
            <a:off x="2981623" y="6340166"/>
            <a:ext cx="3037880" cy="364195"/>
          </a:xfrm>
          <a:prstGeom prst="rect">
            <a:avLst/>
          </a:prstGeom>
        </p:spPr>
        <p:txBody>
          <a:bodyPr vert="horz" lIns="91440" tIns="45720" rIns="91440" bIns="45720" rtlCol="0" anchor="ctr"/>
          <a:lstStyle>
            <a:lvl1pPr algn="ctr">
              <a:defRPr sz="886">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357045" y="6340166"/>
            <a:ext cx="2025253" cy="364195"/>
          </a:xfrm>
          <a:prstGeom prst="rect">
            <a:avLst/>
          </a:prstGeom>
        </p:spPr>
        <p:txBody>
          <a:bodyPr vert="horz" lIns="91440" tIns="45720" rIns="91440" bIns="45720" rtlCol="0" anchor="ctr"/>
          <a:lstStyle>
            <a:lvl1pPr algn="r">
              <a:defRPr sz="886">
                <a:solidFill>
                  <a:schemeClr val="tx1">
                    <a:tint val="75000"/>
                  </a:schemeClr>
                </a:solidFill>
              </a:defRPr>
            </a:lvl1pPr>
          </a:lstStyle>
          <a:p>
            <a:fld id="{A4F1975D-B036-45A1-84C3-0BE66307131E}" type="slidenum">
              <a:rPr lang="sv-SE" smtClean="0"/>
              <a:t>‹#›</a:t>
            </a:fld>
            <a:endParaRPr lang="sv-SE"/>
          </a:p>
        </p:txBody>
      </p:sp>
    </p:spTree>
    <p:extLst>
      <p:ext uri="{BB962C8B-B14F-4D97-AF65-F5344CB8AC3E}">
        <p14:creationId xmlns:p14="http://schemas.microsoft.com/office/powerpoint/2010/main" val="294197571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675102" rtl="0" eaLnBrk="1" latinLnBrk="0" hangingPunct="1">
        <a:lnSpc>
          <a:spcPct val="90000"/>
        </a:lnSpc>
        <a:spcBef>
          <a:spcPct val="0"/>
        </a:spcBef>
        <a:buNone/>
        <a:defRPr sz="3249" kern="1200">
          <a:solidFill>
            <a:schemeClr val="tx1"/>
          </a:solidFill>
          <a:latin typeface="+mj-lt"/>
          <a:ea typeface="+mj-ea"/>
          <a:cs typeface="+mj-cs"/>
        </a:defRPr>
      </a:lvl1pPr>
    </p:titleStyle>
    <p:bodyStyle>
      <a:lvl1pPr marL="168775" indent="-168775" algn="l" defTabSz="675102" rtl="0" eaLnBrk="1" latinLnBrk="0" hangingPunct="1">
        <a:lnSpc>
          <a:spcPct val="90000"/>
        </a:lnSpc>
        <a:spcBef>
          <a:spcPts val="738"/>
        </a:spcBef>
        <a:buFont typeface="Arial" panose="020B0604020202020204" pitchFamily="34" charset="0"/>
        <a:buChar char="•"/>
        <a:defRPr sz="2067" kern="1200">
          <a:solidFill>
            <a:schemeClr val="tx1"/>
          </a:solidFill>
          <a:latin typeface="+mn-lt"/>
          <a:ea typeface="+mn-ea"/>
          <a:cs typeface="+mn-cs"/>
        </a:defRPr>
      </a:lvl1pPr>
      <a:lvl2pPr marL="506326" indent="-168775" algn="l" defTabSz="675102" rtl="0" eaLnBrk="1" latinLnBrk="0" hangingPunct="1">
        <a:lnSpc>
          <a:spcPct val="90000"/>
        </a:lnSpc>
        <a:spcBef>
          <a:spcPts val="369"/>
        </a:spcBef>
        <a:buFont typeface="Arial" panose="020B0604020202020204" pitchFamily="34" charset="0"/>
        <a:buChar char="•"/>
        <a:defRPr sz="1772" kern="1200">
          <a:solidFill>
            <a:schemeClr val="tx1"/>
          </a:solidFill>
          <a:latin typeface="+mn-lt"/>
          <a:ea typeface="+mn-ea"/>
          <a:cs typeface="+mn-cs"/>
        </a:defRPr>
      </a:lvl2pPr>
      <a:lvl3pPr marL="843877" indent="-168775" algn="l" defTabSz="675102" rtl="0" eaLnBrk="1" latinLnBrk="0" hangingPunct="1">
        <a:lnSpc>
          <a:spcPct val="90000"/>
        </a:lnSpc>
        <a:spcBef>
          <a:spcPts val="369"/>
        </a:spcBef>
        <a:buFont typeface="Arial" panose="020B0604020202020204" pitchFamily="34" charset="0"/>
        <a:buChar char="•"/>
        <a:defRPr sz="1477" kern="1200">
          <a:solidFill>
            <a:schemeClr val="tx1"/>
          </a:solidFill>
          <a:latin typeface="+mn-lt"/>
          <a:ea typeface="+mn-ea"/>
          <a:cs typeface="+mn-cs"/>
        </a:defRPr>
      </a:lvl3pPr>
      <a:lvl4pPr marL="1181428"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4pPr>
      <a:lvl5pPr marL="1518978"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5pPr>
      <a:lvl6pPr marL="1856529"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6pPr>
      <a:lvl7pPr marL="2194080"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7pPr>
      <a:lvl8pPr marL="2531631"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8pPr>
      <a:lvl9pPr marL="2869181"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9pPr>
    </p:bodyStyle>
    <p:otherStyle>
      <a:defPPr>
        <a:defRPr lang="sv-SE"/>
      </a:defPPr>
      <a:lvl1pPr marL="0" algn="l" defTabSz="675102" rtl="0" eaLnBrk="1" latinLnBrk="0" hangingPunct="1">
        <a:defRPr sz="1329" kern="1200">
          <a:solidFill>
            <a:schemeClr val="tx1"/>
          </a:solidFill>
          <a:latin typeface="+mn-lt"/>
          <a:ea typeface="+mn-ea"/>
          <a:cs typeface="+mn-cs"/>
        </a:defRPr>
      </a:lvl1pPr>
      <a:lvl2pPr marL="337551" algn="l" defTabSz="675102" rtl="0" eaLnBrk="1" latinLnBrk="0" hangingPunct="1">
        <a:defRPr sz="1329" kern="1200">
          <a:solidFill>
            <a:schemeClr val="tx1"/>
          </a:solidFill>
          <a:latin typeface="+mn-lt"/>
          <a:ea typeface="+mn-ea"/>
          <a:cs typeface="+mn-cs"/>
        </a:defRPr>
      </a:lvl2pPr>
      <a:lvl3pPr marL="675102" algn="l" defTabSz="675102" rtl="0" eaLnBrk="1" latinLnBrk="0" hangingPunct="1">
        <a:defRPr sz="1329" kern="1200">
          <a:solidFill>
            <a:schemeClr val="tx1"/>
          </a:solidFill>
          <a:latin typeface="+mn-lt"/>
          <a:ea typeface="+mn-ea"/>
          <a:cs typeface="+mn-cs"/>
        </a:defRPr>
      </a:lvl3pPr>
      <a:lvl4pPr marL="1012652" algn="l" defTabSz="675102" rtl="0" eaLnBrk="1" latinLnBrk="0" hangingPunct="1">
        <a:defRPr sz="1329" kern="1200">
          <a:solidFill>
            <a:schemeClr val="tx1"/>
          </a:solidFill>
          <a:latin typeface="+mn-lt"/>
          <a:ea typeface="+mn-ea"/>
          <a:cs typeface="+mn-cs"/>
        </a:defRPr>
      </a:lvl4pPr>
      <a:lvl5pPr marL="1350203" algn="l" defTabSz="675102" rtl="0" eaLnBrk="1" latinLnBrk="0" hangingPunct="1">
        <a:defRPr sz="1329" kern="1200">
          <a:solidFill>
            <a:schemeClr val="tx1"/>
          </a:solidFill>
          <a:latin typeface="+mn-lt"/>
          <a:ea typeface="+mn-ea"/>
          <a:cs typeface="+mn-cs"/>
        </a:defRPr>
      </a:lvl5pPr>
      <a:lvl6pPr marL="1687754" algn="l" defTabSz="675102" rtl="0" eaLnBrk="1" latinLnBrk="0" hangingPunct="1">
        <a:defRPr sz="1329" kern="1200">
          <a:solidFill>
            <a:schemeClr val="tx1"/>
          </a:solidFill>
          <a:latin typeface="+mn-lt"/>
          <a:ea typeface="+mn-ea"/>
          <a:cs typeface="+mn-cs"/>
        </a:defRPr>
      </a:lvl6pPr>
      <a:lvl7pPr marL="2025305" algn="l" defTabSz="675102" rtl="0" eaLnBrk="1" latinLnBrk="0" hangingPunct="1">
        <a:defRPr sz="1329" kern="1200">
          <a:solidFill>
            <a:schemeClr val="tx1"/>
          </a:solidFill>
          <a:latin typeface="+mn-lt"/>
          <a:ea typeface="+mn-ea"/>
          <a:cs typeface="+mn-cs"/>
        </a:defRPr>
      </a:lvl7pPr>
      <a:lvl8pPr marL="2362855" algn="l" defTabSz="675102" rtl="0" eaLnBrk="1" latinLnBrk="0" hangingPunct="1">
        <a:defRPr sz="1329" kern="1200">
          <a:solidFill>
            <a:schemeClr val="tx1"/>
          </a:solidFill>
          <a:latin typeface="+mn-lt"/>
          <a:ea typeface="+mn-ea"/>
          <a:cs typeface="+mn-cs"/>
        </a:defRPr>
      </a:lvl8pPr>
      <a:lvl9pPr marL="2700406" algn="l" defTabSz="675102" rtl="0" eaLnBrk="1" latinLnBrk="0" hangingPunct="1">
        <a:defRPr sz="13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hyperlink" Target="https://www.medarbetarwebben.lu.se/stod-och-verktyg/juridik-dokument-och-arendehantering-samt-dataskydd/personuppgifter-och-dataskydd-gdpr/overgripande-information/overforing-av-personuppgifter-utanfor-eu-och-ees#:~:text=%C3%96verf%C3%B6ring%20av%20personuppgifter%20till%20andra,med%20%C3%B6verf%C3%B6ringen%20till%20tredje%20land."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ec.europa.eu/commission/presscorner/detail/en/ip_22_208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luvit.education.lu.se/Kompetensportalen/activities/onlinecoursedetails.aspx?inapp=1&amp;courseid=19950&amp;regionid=0&amp;cityid=0&amp;fromdate=&amp;todate="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sz="2000" dirty="0" smtClean="0"/>
              <a:t>Tredjelandsöverföring av personuppgifter </a:t>
            </a:r>
            <a:br>
              <a:rPr lang="sv-SE" sz="2000" dirty="0" smtClean="0"/>
            </a:br>
            <a:endParaRPr lang="sv-SE" sz="2000" dirty="0"/>
          </a:p>
        </p:txBody>
      </p:sp>
      <p:sp>
        <p:nvSpPr>
          <p:cNvPr id="3" name="Underrubrik 2"/>
          <p:cNvSpPr>
            <a:spLocks noGrp="1"/>
          </p:cNvSpPr>
          <p:nvPr>
            <p:ph type="subTitle" idx="1"/>
          </p:nvPr>
        </p:nvSpPr>
        <p:spPr/>
        <p:txBody>
          <a:bodyPr/>
          <a:lstStyle/>
          <a:p>
            <a:r>
              <a:rPr lang="sv-SE" dirty="0" smtClean="0"/>
              <a:t>Carola Tilgmann Medicinska fakulteten/ Tidigare </a:t>
            </a:r>
            <a:r>
              <a:rPr lang="sv-SE" dirty="0" err="1" smtClean="0"/>
              <a:t>slides</a:t>
            </a:r>
            <a:r>
              <a:rPr lang="sv-SE" dirty="0" smtClean="0"/>
              <a:t> från Kristin Asgermyr (</a:t>
            </a:r>
            <a:r>
              <a:rPr lang="sv-SE" dirty="0" err="1" smtClean="0"/>
              <a:t>F.d</a:t>
            </a:r>
            <a:r>
              <a:rPr lang="sv-SE" dirty="0" smtClean="0"/>
              <a:t> DSO) inkluderat i presentationen</a:t>
            </a:r>
            <a:endParaRPr lang="sv-SE" dirty="0"/>
          </a:p>
        </p:txBody>
      </p:sp>
    </p:spTree>
    <p:extLst>
      <p:ext uri="{BB962C8B-B14F-4D97-AF65-F5344CB8AC3E}">
        <p14:creationId xmlns:p14="http://schemas.microsoft.com/office/powerpoint/2010/main" val="2403226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993" y="113211"/>
            <a:ext cx="6409273" cy="1600169"/>
          </a:xfrm>
        </p:spPr>
        <p:txBody>
          <a:bodyPr/>
          <a:lstStyle/>
          <a:p>
            <a:pPr algn="ctr"/>
            <a:r>
              <a:rPr lang="sv-SE" sz="2492" dirty="0">
                <a:solidFill>
                  <a:schemeClr val="tx1"/>
                </a:solidFill>
                <a:latin typeface="Georgia" panose="02040502050405020303" pitchFamily="18" charset="0"/>
              </a:rPr>
              <a:t>Överföring av personuppgifter utanför EU och EES</a:t>
            </a:r>
            <a:br>
              <a:rPr lang="sv-SE" sz="2492" dirty="0">
                <a:solidFill>
                  <a:schemeClr val="tx1"/>
                </a:solidFill>
                <a:latin typeface="Georgia" panose="02040502050405020303" pitchFamily="18" charset="0"/>
              </a:rPr>
            </a:br>
            <a:r>
              <a:rPr lang="sv-SE" sz="2492" dirty="0">
                <a:solidFill>
                  <a:schemeClr val="tx1"/>
                </a:solidFill>
                <a:latin typeface="Georgia" panose="02040502050405020303" pitchFamily="18" charset="0"/>
              </a:rPr>
              <a:t>Medicinska fakultetens checklista </a:t>
            </a:r>
            <a:endParaRPr lang="sv-SE" sz="2492" dirty="0">
              <a:solidFill>
                <a:schemeClr val="tx1"/>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797067100"/>
              </p:ext>
            </p:extLst>
          </p:nvPr>
        </p:nvGraphicFramePr>
        <p:xfrm>
          <a:off x="2833687" y="1416050"/>
          <a:ext cx="3833653" cy="5424488"/>
        </p:xfrm>
        <a:graphic>
          <a:graphicData uri="http://schemas.openxmlformats.org/presentationml/2006/ole">
            <mc:AlternateContent xmlns:mc="http://schemas.openxmlformats.org/markup-compatibility/2006">
              <mc:Choice xmlns:v="urn:schemas-microsoft-com:vml" Requires="v">
                <p:oleObj spid="_x0000_s1056" name="Acrobat Document" r:id="rId3" imgW="5667174" imgH="8019998" progId="AcroExch.Document.2020">
                  <p:embed/>
                </p:oleObj>
              </mc:Choice>
              <mc:Fallback>
                <p:oleObj name="Acrobat Document" r:id="rId3" imgW="5667174" imgH="8019998" progId="AcroExch.Document.2020">
                  <p:embed/>
                  <p:pic>
                    <p:nvPicPr>
                      <p:cNvPr id="4" name="Object 3"/>
                      <p:cNvPicPr/>
                      <p:nvPr/>
                    </p:nvPicPr>
                    <p:blipFill>
                      <a:blip r:embed="rId4"/>
                      <a:stretch>
                        <a:fillRect/>
                      </a:stretch>
                    </p:blipFill>
                    <p:spPr>
                      <a:xfrm>
                        <a:off x="2833687" y="1416050"/>
                        <a:ext cx="3833653" cy="5424488"/>
                      </a:xfrm>
                      <a:prstGeom prst="rect">
                        <a:avLst/>
                      </a:prstGeom>
                    </p:spPr>
                  </p:pic>
                </p:oleObj>
              </mc:Fallback>
            </mc:AlternateContent>
          </a:graphicData>
        </a:graphic>
      </p:graphicFrame>
    </p:spTree>
    <p:extLst>
      <p:ext uri="{BB962C8B-B14F-4D97-AF65-F5344CB8AC3E}">
        <p14:creationId xmlns:p14="http://schemas.microsoft.com/office/powerpoint/2010/main" val="170989700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275" y="0"/>
            <a:ext cx="7811588" cy="1593669"/>
          </a:xfrm>
        </p:spPr>
        <p:txBody>
          <a:bodyPr/>
          <a:lstStyle/>
          <a:p>
            <a:r>
              <a:rPr lang="sv-SE" sz="2492" dirty="0">
                <a:solidFill>
                  <a:schemeClr val="tx1"/>
                </a:solidFill>
                <a:latin typeface="Georgia" panose="02040502050405020303" pitchFamily="18" charset="0"/>
              </a:rPr>
              <a:t>Överföring av personuppgifter utanför EU och EES</a:t>
            </a:r>
            <a:r>
              <a:rPr lang="sv-SE" sz="2492" dirty="0">
                <a:solidFill>
                  <a:srgbClr val="4D4C44"/>
                </a:solidFill>
                <a:latin typeface="Georgia" panose="02040502050405020303" pitchFamily="18" charset="0"/>
              </a:rPr>
              <a:t/>
            </a:r>
            <a:br>
              <a:rPr lang="sv-SE" sz="2492" dirty="0">
                <a:solidFill>
                  <a:srgbClr val="4D4C44"/>
                </a:solidFill>
                <a:latin typeface="Georgia" panose="02040502050405020303" pitchFamily="18" charset="0"/>
              </a:rPr>
            </a:br>
            <a:endParaRPr lang="sv-SE" sz="2492" dirty="0"/>
          </a:p>
        </p:txBody>
      </p:sp>
      <p:sp>
        <p:nvSpPr>
          <p:cNvPr id="3" name="Text Placeholder 2"/>
          <p:cNvSpPr>
            <a:spLocks noGrp="1"/>
          </p:cNvSpPr>
          <p:nvPr>
            <p:ph type="body" sz="quarter" idx="1"/>
          </p:nvPr>
        </p:nvSpPr>
        <p:spPr>
          <a:xfrm>
            <a:off x="531746" y="1793966"/>
            <a:ext cx="8028779" cy="4101737"/>
          </a:xfrm>
        </p:spPr>
        <p:txBody>
          <a:bodyPr/>
          <a:lstStyle/>
          <a:p>
            <a:r>
              <a:rPr lang="sv-SE" dirty="0" smtClean="0">
                <a:solidFill>
                  <a:srgbClr val="4D4C44"/>
                </a:solidFill>
                <a:latin typeface="Georgia" panose="02040502050405020303" pitchFamily="18" charset="0"/>
              </a:rPr>
              <a:t>Genom </a:t>
            </a:r>
            <a:r>
              <a:rPr lang="sv-SE" dirty="0">
                <a:solidFill>
                  <a:srgbClr val="4D4C44"/>
                </a:solidFill>
                <a:latin typeface="Georgia" panose="02040502050405020303" pitchFamily="18" charset="0"/>
              </a:rPr>
              <a:t>dataskyddsförordningen har alla EU:s medlemsstater ett likvärdigt skydd för personuppgifter och personlig integritet. Detta gäller även EES-länderna (Europeiska ekonomiska samarbetsområdet</a:t>
            </a:r>
            <a:r>
              <a:rPr lang="sv-SE" dirty="0" smtClean="0">
                <a:solidFill>
                  <a:srgbClr val="4D4C44"/>
                </a:solidFill>
                <a:latin typeface="Georgia" panose="02040502050405020303" pitchFamily="18" charset="0"/>
              </a:rPr>
              <a:t>).</a:t>
            </a:r>
          </a:p>
          <a:p>
            <a:r>
              <a:rPr lang="sv-SE" dirty="0" smtClean="0">
                <a:hlinkClick r:id="rId3"/>
              </a:rPr>
              <a:t>Överföring av personuppgifter utanför EU och EES | Medarbetarwebben (lu.se)</a:t>
            </a:r>
            <a:endParaRPr lang="sv-SE" dirty="0" smtClean="0"/>
          </a:p>
          <a:p>
            <a:r>
              <a:rPr lang="en-US" dirty="0" err="1" smtClean="0">
                <a:solidFill>
                  <a:srgbClr val="000000"/>
                </a:solidFill>
                <a:latin typeface="Arial" panose="020B0604020202020204" pitchFamily="34" charset="0"/>
              </a:rPr>
              <a:t>Nytt</a:t>
            </a:r>
            <a:r>
              <a:rPr lang="en-US" dirty="0" smtClean="0">
                <a:solidFill>
                  <a:srgbClr val="000000"/>
                </a:solidFill>
                <a:latin typeface="Arial" panose="020B0604020202020204" pitchFamily="34" charset="0"/>
              </a:rPr>
              <a:t>; 2022 The </a:t>
            </a:r>
            <a:r>
              <a:rPr lang="en-US" dirty="0">
                <a:solidFill>
                  <a:srgbClr val="000000"/>
                </a:solidFill>
                <a:latin typeface="Arial" panose="020B0604020202020204" pitchFamily="34" charset="0"/>
              </a:rPr>
              <a:t>European Commission and the United States announce that they have agreed in principle on a new Trans-Atlantic Data Privacy Framework, which will foster trans-Atlantic data flows and address the concerns raised by the Court of Justice of the European Union in </a:t>
            </a:r>
            <a:r>
              <a:rPr lang="en-US" dirty="0" smtClean="0">
                <a:solidFill>
                  <a:srgbClr val="000000"/>
                </a:solidFill>
                <a:latin typeface="Arial" panose="020B0604020202020204" pitchFamily="34" charset="0"/>
              </a:rPr>
              <a:t>the</a:t>
            </a:r>
            <a:r>
              <a:rPr lang="en-US" dirty="0">
                <a:solidFill>
                  <a:srgbClr val="000000"/>
                </a:solidFill>
                <a:latin typeface="Arial" panose="020B0604020202020204" pitchFamily="34" charset="0"/>
              </a:rPr>
              <a:t> </a:t>
            </a:r>
            <a:r>
              <a:rPr lang="en-US" i="1" dirty="0" err="1">
                <a:solidFill>
                  <a:srgbClr val="000000"/>
                </a:solidFill>
                <a:latin typeface="Arial" panose="020B0604020202020204" pitchFamily="34" charset="0"/>
              </a:rPr>
              <a:t>Schrems</a:t>
            </a:r>
            <a:r>
              <a:rPr lang="en-US" i="1" dirty="0">
                <a:solidFill>
                  <a:srgbClr val="000000"/>
                </a:solidFill>
                <a:latin typeface="Arial" panose="020B0604020202020204" pitchFamily="34" charset="0"/>
              </a:rPr>
              <a:t> II</a:t>
            </a:r>
            <a:r>
              <a:rPr lang="en-US" dirty="0">
                <a:solidFill>
                  <a:srgbClr val="000000"/>
                </a:solidFill>
                <a:latin typeface="Arial" panose="020B0604020202020204" pitchFamily="34" charset="0"/>
              </a:rPr>
              <a:t> decision of July 2020. </a:t>
            </a:r>
            <a:endParaRPr lang="en-US" dirty="0" smtClean="0">
              <a:solidFill>
                <a:srgbClr val="000000"/>
              </a:solidFill>
              <a:latin typeface="Arial" panose="020B0604020202020204" pitchFamily="34" charset="0"/>
            </a:endParaRPr>
          </a:p>
          <a:p>
            <a:endParaRPr lang="sv-SE" dirty="0"/>
          </a:p>
        </p:txBody>
      </p:sp>
      <p:sp>
        <p:nvSpPr>
          <p:cNvPr id="4" name="Rectangle 3"/>
          <p:cNvSpPr/>
          <p:nvPr/>
        </p:nvSpPr>
        <p:spPr>
          <a:xfrm>
            <a:off x="1972401" y="5738000"/>
            <a:ext cx="4498975" cy="646331"/>
          </a:xfrm>
          <a:prstGeom prst="rect">
            <a:avLst/>
          </a:prstGeom>
        </p:spPr>
        <p:txBody>
          <a:bodyPr>
            <a:spAutoFit/>
          </a:bodyPr>
          <a:lstStyle/>
          <a:p>
            <a:r>
              <a:rPr lang="en-US" dirty="0">
                <a:hlinkClick r:id="rId4"/>
              </a:rPr>
              <a:t>Joint Statement on Trans-Atlantic Data Privacy Framework (europa.eu)</a:t>
            </a:r>
            <a:endParaRPr lang="sv-SE" dirty="0"/>
          </a:p>
        </p:txBody>
      </p:sp>
    </p:spTree>
    <p:extLst>
      <p:ext uri="{BB962C8B-B14F-4D97-AF65-F5344CB8AC3E}">
        <p14:creationId xmlns:p14="http://schemas.microsoft.com/office/powerpoint/2010/main" val="213050753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Case: Forskningssamarbete USA, Sverige, Finland och Tyskland sedan nästan 15 år </a:t>
            </a:r>
            <a:endParaRPr lang="sv-SE" dirty="0"/>
          </a:p>
        </p:txBody>
      </p:sp>
      <p:sp>
        <p:nvSpPr>
          <p:cNvPr id="3" name="Content Placeholder 2"/>
          <p:cNvSpPr>
            <a:spLocks noGrp="1"/>
          </p:cNvSpPr>
          <p:nvPr>
            <p:ph idx="1"/>
          </p:nvPr>
        </p:nvSpPr>
        <p:spPr/>
        <p:txBody>
          <a:bodyPr/>
          <a:lstStyle/>
          <a:p>
            <a:r>
              <a:rPr lang="sv-SE" dirty="0" smtClean="0"/>
              <a:t>Data insamlas i USA NIH finansiering och krav att tillgängliggöra data i slutskedet öppet för världen.</a:t>
            </a:r>
          </a:p>
          <a:p>
            <a:r>
              <a:rPr lang="sv-SE" dirty="0" smtClean="0"/>
              <a:t>Gamla avtal, och inget samtycke från studiedeltagarna till 3 landsöverföring </a:t>
            </a:r>
          </a:p>
          <a:p>
            <a:r>
              <a:rPr lang="sv-SE" dirty="0" smtClean="0"/>
              <a:t>Studien stoppades av LU för mer än 8 månader</a:t>
            </a:r>
          </a:p>
          <a:p>
            <a:r>
              <a:rPr lang="sv-SE" dirty="0" smtClean="0"/>
              <a:t>Nytt samtycke togs för 3 landsöverföring och studien kunde fortsätta, detta förfarande undantag på LU.</a:t>
            </a:r>
            <a:endParaRPr lang="sv-SE" dirty="0"/>
          </a:p>
        </p:txBody>
      </p:sp>
    </p:spTree>
    <p:extLst>
      <p:ext uri="{BB962C8B-B14F-4D97-AF65-F5344CB8AC3E}">
        <p14:creationId xmlns:p14="http://schemas.microsoft.com/office/powerpoint/2010/main" val="63024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28" y="364196"/>
            <a:ext cx="7763470" cy="445701"/>
          </a:xfrm>
        </p:spPr>
        <p:txBody>
          <a:bodyPr>
            <a:normAutofit fontScale="90000"/>
          </a:bodyPr>
          <a:lstStyle/>
          <a:p>
            <a:pPr algn="ctr"/>
            <a:r>
              <a:rPr lang="sv-SE" dirty="0" smtClean="0">
                <a:solidFill>
                  <a:srgbClr val="996633"/>
                </a:solidFill>
              </a:rPr>
              <a:t>Case Canada</a:t>
            </a:r>
            <a:endParaRPr lang="sv-SE" dirty="0">
              <a:solidFill>
                <a:srgbClr val="996633"/>
              </a:solidFill>
            </a:endParaRPr>
          </a:p>
        </p:txBody>
      </p:sp>
      <p:sp>
        <p:nvSpPr>
          <p:cNvPr id="3" name="Content Placeholder 2"/>
          <p:cNvSpPr>
            <a:spLocks noGrp="1"/>
          </p:cNvSpPr>
          <p:nvPr>
            <p:ph idx="1"/>
          </p:nvPr>
        </p:nvSpPr>
        <p:spPr>
          <a:xfrm>
            <a:off x="618828" y="993662"/>
            <a:ext cx="7763470" cy="4340259"/>
          </a:xfrm>
        </p:spPr>
        <p:txBody>
          <a:bodyPr>
            <a:normAutofit/>
          </a:bodyPr>
          <a:lstStyle/>
          <a:p>
            <a:r>
              <a:rPr lang="sv-SE" dirty="0" smtClean="0"/>
              <a:t>Forskare skickat DNA spermier, 6 </a:t>
            </a:r>
            <a:r>
              <a:rPr lang="sv-SE" dirty="0" err="1" smtClean="0"/>
              <a:t>st</a:t>
            </a:r>
            <a:r>
              <a:rPr lang="sv-SE" dirty="0" smtClean="0"/>
              <a:t>  prover till USA i  november 2020</a:t>
            </a:r>
          </a:p>
          <a:p>
            <a:pPr lvl="0"/>
            <a:r>
              <a:rPr lang="sv-SE" dirty="0" smtClean="0"/>
              <a:t>Finns avtal med Dr X  </a:t>
            </a:r>
            <a:r>
              <a:rPr lang="en-US" sz="886" dirty="0">
                <a:solidFill>
                  <a:prstClr val="black"/>
                </a:solidFill>
                <a:latin typeface="Arial" panose="020B0604020202020204" pitchFamily="34" charset="0"/>
              </a:rPr>
              <a:t>L2a1. AGREEMENT on the transfer of Human Biological Material to a </a:t>
            </a:r>
            <a:r>
              <a:rPr lang="sv-SE" sz="886" dirty="0">
                <a:solidFill>
                  <a:prstClr val="black"/>
                </a:solidFill>
                <a:latin typeface="Arial" panose="020B0604020202020204" pitchFamily="34" charset="0"/>
              </a:rPr>
              <a:t>Research Principal </a:t>
            </a:r>
            <a:endParaRPr lang="sv-SE" sz="886" dirty="0" smtClean="0">
              <a:solidFill>
                <a:prstClr val="black"/>
              </a:solidFill>
              <a:latin typeface="Arial" panose="020B0604020202020204" pitchFamily="34" charset="0"/>
            </a:endParaRPr>
          </a:p>
          <a:p>
            <a:pPr lvl="0"/>
            <a:r>
              <a:rPr lang="sv-SE" sz="1600" dirty="0" smtClean="0">
                <a:solidFill>
                  <a:srgbClr val="FF0000"/>
                </a:solidFill>
                <a:latin typeface="Arial" panose="020B0604020202020204" pitchFamily="34" charset="0"/>
              </a:rPr>
              <a:t>Här </a:t>
            </a:r>
            <a:r>
              <a:rPr lang="sv-SE" sz="1600" dirty="0">
                <a:solidFill>
                  <a:srgbClr val="FF0000"/>
                </a:solidFill>
                <a:latin typeface="Arial" panose="020B0604020202020204" pitchFamily="34" charset="0"/>
              </a:rPr>
              <a:t>saknas lov från </a:t>
            </a:r>
            <a:r>
              <a:rPr lang="sv-SE" sz="1600" dirty="0" smtClean="0">
                <a:solidFill>
                  <a:srgbClr val="FF0000"/>
                </a:solidFill>
                <a:latin typeface="Arial" panose="020B0604020202020204" pitchFamily="34" charset="0"/>
              </a:rPr>
              <a:t>forskningspersonerna</a:t>
            </a:r>
            <a:r>
              <a:rPr lang="sv-SE" sz="1600" dirty="0">
                <a:solidFill>
                  <a:srgbClr val="FF0000"/>
                </a:solidFill>
                <a:latin typeface="Arial" panose="020B0604020202020204" pitchFamily="34" charset="0"/>
              </a:rPr>
              <a:t>! Gett samtycke men inte att föra över till </a:t>
            </a:r>
            <a:r>
              <a:rPr lang="sv-SE" sz="1600" dirty="0" smtClean="0">
                <a:solidFill>
                  <a:srgbClr val="FF0000"/>
                </a:solidFill>
                <a:latin typeface="Arial" panose="020B0604020202020204" pitchFamily="34" charset="0"/>
              </a:rPr>
              <a:t>USA</a:t>
            </a:r>
          </a:p>
          <a:p>
            <a:pPr lvl="0"/>
            <a:endParaRPr lang="sv-SE" sz="1600" dirty="0">
              <a:solidFill>
                <a:srgbClr val="FF0000"/>
              </a:solidFill>
              <a:latin typeface="Arial" panose="020B0604020202020204" pitchFamily="34" charset="0"/>
            </a:endParaRPr>
          </a:p>
          <a:p>
            <a:pPr lvl="0"/>
            <a:r>
              <a:rPr lang="sv-SE" sz="1400" dirty="0">
                <a:solidFill>
                  <a:srgbClr val="FF0000"/>
                </a:solidFill>
                <a:latin typeface="Arial" panose="020B0604020202020204" pitchFamily="34" charset="0"/>
              </a:rPr>
              <a:t>Etiska lovet grundar sig på </a:t>
            </a:r>
            <a:r>
              <a:rPr lang="sv-SE" sz="1400" dirty="0" smtClean="0">
                <a:solidFill>
                  <a:srgbClr val="FF0000"/>
                </a:solidFill>
                <a:latin typeface="Arial" panose="020B0604020202020204" pitchFamily="34" charset="0"/>
              </a:rPr>
              <a:t>2008 huvudman SR </a:t>
            </a:r>
            <a:r>
              <a:rPr lang="sv-SE" sz="1400" dirty="0">
                <a:solidFill>
                  <a:srgbClr val="FF0000"/>
                </a:solidFill>
                <a:latin typeface="Arial" panose="020B0604020202020204" pitchFamily="34" charset="0"/>
              </a:rPr>
              <a:t>etiskt </a:t>
            </a:r>
            <a:r>
              <a:rPr lang="sv-SE" sz="1400" dirty="0" smtClean="0">
                <a:solidFill>
                  <a:srgbClr val="FF0000"/>
                </a:solidFill>
                <a:latin typeface="Arial" panose="020B0604020202020204" pitchFamily="34" charset="0"/>
              </a:rPr>
              <a:t>lov uppdaterat </a:t>
            </a:r>
            <a:r>
              <a:rPr lang="sv-SE" sz="1400" dirty="0">
                <a:solidFill>
                  <a:srgbClr val="FF0000"/>
                </a:solidFill>
                <a:latin typeface="Arial" panose="020B0604020202020204" pitchFamily="34" charset="0"/>
              </a:rPr>
              <a:t>2018</a:t>
            </a:r>
            <a:r>
              <a:rPr lang="sv-SE" sz="1400" dirty="0" smtClean="0">
                <a:solidFill>
                  <a:srgbClr val="FF0000"/>
                </a:solidFill>
                <a:latin typeface="Arial" panose="020B0604020202020204" pitchFamily="34" charset="0"/>
              </a:rPr>
              <a:t>, huvudman LU  sedan </a:t>
            </a:r>
            <a:r>
              <a:rPr lang="sv-SE" sz="1400" dirty="0">
                <a:solidFill>
                  <a:srgbClr val="FF0000"/>
                </a:solidFill>
                <a:latin typeface="Arial" panose="020B0604020202020204" pitchFamily="34" charset="0"/>
              </a:rPr>
              <a:t>ny kompletterande ansökan 2021 </a:t>
            </a:r>
            <a:r>
              <a:rPr lang="sv-SE" sz="1400" dirty="0" smtClean="0">
                <a:solidFill>
                  <a:srgbClr val="FF0000"/>
                </a:solidFill>
                <a:latin typeface="Arial" panose="020B0604020202020204" pitchFamily="34" charset="0"/>
              </a:rPr>
              <a:t>juni huvudman LU . </a:t>
            </a:r>
          </a:p>
          <a:p>
            <a:pPr lvl="0"/>
            <a:endParaRPr lang="sv-SE" sz="1400" dirty="0" smtClean="0">
              <a:solidFill>
                <a:srgbClr val="FF0000"/>
              </a:solidFill>
              <a:latin typeface="Arial" panose="020B0604020202020204" pitchFamily="34" charset="0"/>
            </a:endParaRPr>
          </a:p>
          <a:p>
            <a:pPr lvl="0"/>
            <a:r>
              <a:rPr lang="sv-SE" dirty="0" smtClean="0"/>
              <a:t>I juni skall proverna vidare, skickats till </a:t>
            </a:r>
            <a:r>
              <a:rPr lang="sv-SE" dirty="0" err="1" smtClean="0"/>
              <a:t>TwinStand</a:t>
            </a:r>
            <a:r>
              <a:rPr lang="sv-SE" dirty="0" smtClean="0"/>
              <a:t> Seattle företag </a:t>
            </a:r>
            <a:r>
              <a:rPr lang="en-US" sz="886" dirty="0" smtClean="0">
                <a:latin typeface="Arial" panose="020B0604020202020204" pitchFamily="34" charset="0"/>
              </a:rPr>
              <a:t>L2a1</a:t>
            </a:r>
            <a:r>
              <a:rPr lang="en-US" sz="886" dirty="0">
                <a:latin typeface="Arial" panose="020B0604020202020204" pitchFamily="34" charset="0"/>
              </a:rPr>
              <a:t>. AGREEMENT on the transfer of Human Biological Material to </a:t>
            </a:r>
            <a:r>
              <a:rPr lang="en-US" sz="886" dirty="0" smtClean="0">
                <a:latin typeface="Arial" panose="020B0604020202020204" pitchFamily="34" charset="0"/>
              </a:rPr>
              <a:t>a </a:t>
            </a:r>
            <a:r>
              <a:rPr lang="sv-SE" sz="886" dirty="0" smtClean="0">
                <a:latin typeface="Arial" panose="020B0604020202020204" pitchFamily="34" charset="0"/>
              </a:rPr>
              <a:t>Research Principal</a:t>
            </a:r>
          </a:p>
          <a:p>
            <a:pPr lvl="0"/>
            <a:endParaRPr lang="sv-SE" sz="886" dirty="0">
              <a:latin typeface="Arial" panose="020B0604020202020204" pitchFamily="34" charset="0"/>
            </a:endParaRPr>
          </a:p>
          <a:p>
            <a:r>
              <a:rPr lang="sv-SE" sz="1477" dirty="0">
                <a:latin typeface="Arial" panose="020B0604020202020204" pitchFamily="34" charset="0"/>
              </a:rPr>
              <a:t>Data från </a:t>
            </a:r>
            <a:r>
              <a:rPr lang="sv-SE" sz="1477" dirty="0" err="1">
                <a:latin typeface="Arial" panose="020B0604020202020204" pitchFamily="34" charset="0"/>
              </a:rPr>
              <a:t>Twinstand</a:t>
            </a:r>
            <a:r>
              <a:rPr lang="sv-SE" sz="1477" dirty="0">
                <a:latin typeface="Arial" panose="020B0604020202020204" pitchFamily="34" charset="0"/>
              </a:rPr>
              <a:t> skickas till Ottawa University för analys dit </a:t>
            </a:r>
            <a:r>
              <a:rPr lang="sv-SE" sz="1477" dirty="0" smtClean="0">
                <a:latin typeface="Arial" panose="020B0604020202020204" pitchFamily="34" charset="0"/>
              </a:rPr>
              <a:t>forskaren (RS anställd) skall </a:t>
            </a:r>
            <a:r>
              <a:rPr lang="sv-SE" sz="1477" dirty="0">
                <a:latin typeface="Arial" panose="020B0604020202020204" pitchFamily="34" charset="0"/>
              </a:rPr>
              <a:t>fara 2022</a:t>
            </a:r>
            <a:r>
              <a:rPr lang="sv-SE" sz="1477" dirty="0" smtClean="0">
                <a:latin typeface="Arial" panose="020B0604020202020204" pitchFamily="34" charset="0"/>
              </a:rPr>
              <a:t>.</a:t>
            </a:r>
            <a:endParaRPr lang="sv-SE" sz="1477" dirty="0">
              <a:latin typeface="Arial" panose="020B0604020202020204" pitchFamily="34" charset="0"/>
            </a:endParaRPr>
          </a:p>
        </p:txBody>
      </p:sp>
    </p:spTree>
    <p:extLst>
      <p:ext uri="{BB962C8B-B14F-4D97-AF65-F5344CB8AC3E}">
        <p14:creationId xmlns:p14="http://schemas.microsoft.com/office/powerpoint/2010/main" val="150763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28" y="364196"/>
            <a:ext cx="7763470" cy="506661"/>
          </a:xfrm>
        </p:spPr>
        <p:txBody>
          <a:bodyPr/>
          <a:lstStyle/>
          <a:p>
            <a:r>
              <a:rPr lang="sv-SE" sz="2900" b="1" dirty="0">
                <a:solidFill>
                  <a:srgbClr val="996633"/>
                </a:solidFill>
              </a:rPr>
              <a:t>Informationssäkerhetskraven ökar dag för dag</a:t>
            </a:r>
            <a:endParaRPr lang="sv-SE" b="1" dirty="0">
              <a:solidFill>
                <a:srgbClr val="996633"/>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581437715"/>
              </p:ext>
            </p:extLst>
          </p:nvPr>
        </p:nvGraphicFramePr>
        <p:xfrm>
          <a:off x="290513" y="1944688"/>
          <a:ext cx="8370887" cy="2935287"/>
        </p:xfrm>
        <a:graphic>
          <a:graphicData uri="http://schemas.openxmlformats.org/presentationml/2006/ole">
            <mc:AlternateContent xmlns:mc="http://schemas.openxmlformats.org/markup-compatibility/2006">
              <mc:Choice xmlns:v="urn:schemas-microsoft-com:vml" Requires="v">
                <p:oleObj spid="_x0000_s2065" name="Document" r:id="rId3" imgW="9314817" imgH="3269107" progId="Word.Document.8">
                  <p:embed/>
                </p:oleObj>
              </mc:Choice>
              <mc:Fallback>
                <p:oleObj name="Document" r:id="rId3" imgW="9314817" imgH="3269107" progId="Word.Document.8">
                  <p:embed/>
                  <p:pic>
                    <p:nvPicPr>
                      <p:cNvPr id="0" name=""/>
                      <p:cNvPicPr/>
                      <p:nvPr/>
                    </p:nvPicPr>
                    <p:blipFill>
                      <a:blip r:embed="rId4"/>
                      <a:stretch>
                        <a:fillRect/>
                      </a:stretch>
                    </p:blipFill>
                    <p:spPr>
                      <a:xfrm>
                        <a:off x="290513" y="1944688"/>
                        <a:ext cx="8370887" cy="2935287"/>
                      </a:xfrm>
                      <a:prstGeom prst="rect">
                        <a:avLst/>
                      </a:prstGeom>
                    </p:spPr>
                  </p:pic>
                </p:oleObj>
              </mc:Fallback>
            </mc:AlternateContent>
          </a:graphicData>
        </a:graphic>
      </p:graphicFrame>
    </p:spTree>
    <p:extLst>
      <p:ext uri="{BB962C8B-B14F-4D97-AF65-F5344CB8AC3E}">
        <p14:creationId xmlns:p14="http://schemas.microsoft.com/office/powerpoint/2010/main" val="30953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28" y="182880"/>
            <a:ext cx="8028782" cy="661851"/>
          </a:xfrm>
        </p:spPr>
        <p:txBody>
          <a:bodyPr>
            <a:normAutofit fontScale="90000"/>
          </a:bodyPr>
          <a:lstStyle/>
          <a:p>
            <a:r>
              <a:rPr lang="sv-SE" b="1" dirty="0" smtClean="0">
                <a:solidFill>
                  <a:srgbClr val="996633"/>
                </a:solidFill>
              </a:rPr>
              <a:t>Informationssäkerhetskraven ökar dag för dag även i nationella  sammanhang FHM  </a:t>
            </a:r>
            <a:endParaRPr lang="sv-SE" b="1" dirty="0">
              <a:solidFill>
                <a:srgbClr val="996633"/>
              </a:solidFill>
            </a:endParaRPr>
          </a:p>
        </p:txBody>
      </p:sp>
      <p:sp>
        <p:nvSpPr>
          <p:cNvPr id="3" name="Content Placeholder 2"/>
          <p:cNvSpPr>
            <a:spLocks noGrp="1"/>
          </p:cNvSpPr>
          <p:nvPr>
            <p:ph idx="1"/>
          </p:nvPr>
        </p:nvSpPr>
        <p:spPr>
          <a:xfrm>
            <a:off x="375803" y="881698"/>
            <a:ext cx="8271807" cy="5958840"/>
          </a:xfrm>
        </p:spPr>
        <p:txBody>
          <a:bodyPr>
            <a:normAutofit fontScale="25000" lnSpcReduction="20000"/>
          </a:bodyPr>
          <a:lstStyle/>
          <a:p>
            <a:pPr marL="228600" indent="-228600">
              <a:lnSpc>
                <a:spcPts val="2000"/>
              </a:lnSpc>
              <a:spcBef>
                <a:spcPts val="500"/>
              </a:spcBef>
              <a:spcAft>
                <a:spcPts val="600"/>
              </a:spcAft>
            </a:pPr>
            <a:r>
              <a:rPr lang="sv-SE" sz="4800" b="1" kern="1800" dirty="0">
                <a:latin typeface="+mj-lt"/>
                <a:ea typeface="Times New Roman" panose="02020603050405020304" pitchFamily="18" charset="0"/>
                <a:cs typeface="Times New Roman" panose="02020603050405020304" pitchFamily="18" charset="0"/>
              </a:rPr>
              <a:t>Informationssäkerhetsarbete</a:t>
            </a:r>
            <a:endParaRPr lang="sv-SE" sz="4800" dirty="0">
              <a:latin typeface="+mj-lt"/>
              <a:ea typeface="Calibri" panose="020F0502020204030204" pitchFamily="34" charset="0"/>
              <a:cs typeface="Times New Roman" panose="02020603050405020304" pitchFamily="18" charset="0"/>
            </a:endParaRPr>
          </a:p>
          <a:p>
            <a:pPr>
              <a:lnSpc>
                <a:spcPts val="1300"/>
              </a:lnSpc>
              <a:spcAft>
                <a:spcPts val="0"/>
              </a:spcAft>
            </a:pPr>
            <a:r>
              <a:rPr lang="sv-SE" sz="4800" dirty="0">
                <a:latin typeface="+mj-lt"/>
                <a:ea typeface="Times New Roman" panose="02020603050405020304" pitchFamily="18" charset="0"/>
                <a:cs typeface="Calibri" panose="020F0502020204030204" pitchFamily="34" charset="0"/>
              </a:rPr>
              <a:t>Leverantörens personal ska i samband med uppdragets genomförande följa de regler som gäller för arbete med Beställarens information. Detta sker genom att Leverantören och dess personal ska som statlig myndighet följa de regelverk som Leverantören har gällande informationshantering utifrån MSBFS 2020:6 samt MSBFS 2020:7 och MSBFS 2020:8 I samband med uppdragsstart kommer Leverantörens personal att delges dessa regler</a:t>
            </a:r>
            <a:r>
              <a:rPr lang="sv-SE" sz="4800" dirty="0" smtClean="0">
                <a:latin typeface="+mj-lt"/>
                <a:ea typeface="Times New Roman" panose="02020603050405020304" pitchFamily="18" charset="0"/>
                <a:cs typeface="Calibri" panose="020F0502020204030204" pitchFamily="34" charset="0"/>
              </a:rPr>
              <a:t>.</a:t>
            </a:r>
            <a:endParaRPr lang="sv-SE" sz="4800" dirty="0">
              <a:latin typeface="+mj-lt"/>
              <a:ea typeface="Calibri" panose="020F0502020204030204" pitchFamily="34" charset="0"/>
              <a:cs typeface="Times New Roman" panose="02020603050405020304" pitchFamily="18" charset="0"/>
            </a:endParaRPr>
          </a:p>
          <a:p>
            <a:pPr>
              <a:lnSpc>
                <a:spcPct val="107000"/>
              </a:lnSpc>
              <a:spcAft>
                <a:spcPts val="0"/>
              </a:spcAft>
            </a:pPr>
            <a:r>
              <a:rPr lang="sv-SE" sz="4800" dirty="0">
                <a:latin typeface="+mj-lt"/>
                <a:ea typeface="Times New Roman" panose="02020603050405020304" pitchFamily="18" charset="0"/>
                <a:cs typeface="Calibri" panose="020F0502020204030204" pitchFamily="34" charset="0"/>
              </a:rPr>
              <a:t>Leverantörens ska hålla sin IT-miljö uppdaterad så att Beställarens information hanteras enligt gällande lagstiftning. Leverantören ska ha ett informationssäkerhetsarbete för att säkerställa att informationen:</a:t>
            </a:r>
            <a:endParaRPr lang="sv-SE" sz="4800" dirty="0">
              <a:latin typeface="+mj-lt"/>
              <a:ea typeface="Calibri" panose="020F0502020204030204" pitchFamily="34" charset="0"/>
              <a:cs typeface="Times New Roman" panose="02020603050405020304" pitchFamily="18" charset="0"/>
            </a:endParaRPr>
          </a:p>
          <a:p>
            <a:pPr marL="342900" lvl="0" indent="-342900">
              <a:lnSpc>
                <a:spcPts val="1300"/>
              </a:lnSpc>
              <a:spcAft>
                <a:spcPts val="0"/>
              </a:spcAft>
              <a:buSzPts val="1000"/>
              <a:buFont typeface="Symbol" panose="05050102010706020507" pitchFamily="18" charset="2"/>
              <a:buChar char=""/>
              <a:tabLst>
                <a:tab pos="457200" algn="l"/>
              </a:tabLst>
            </a:pPr>
            <a:r>
              <a:rPr lang="sv-SE" sz="4800" dirty="0">
                <a:latin typeface="+mj-lt"/>
                <a:ea typeface="Times New Roman" panose="02020603050405020304" pitchFamily="18" charset="0"/>
                <a:cs typeface="Calibri" panose="020F0502020204030204" pitchFamily="34" charset="0"/>
              </a:rPr>
              <a:t>skyddas mot obehörig åtkomst (</a:t>
            </a:r>
            <a:r>
              <a:rPr lang="sv-SE" sz="4800" dirty="0" err="1">
                <a:latin typeface="+mj-lt"/>
                <a:ea typeface="Times New Roman" panose="02020603050405020304" pitchFamily="18" charset="0"/>
                <a:cs typeface="Calibri" panose="020F0502020204030204" pitchFamily="34" charset="0"/>
              </a:rPr>
              <a:t>konfidentialitet</a:t>
            </a:r>
            <a:r>
              <a:rPr lang="sv-SE" sz="4800" dirty="0">
                <a:latin typeface="+mj-lt"/>
                <a:ea typeface="Times New Roman" panose="02020603050405020304" pitchFamily="18" charset="0"/>
                <a:cs typeface="Calibri" panose="020F0502020204030204" pitchFamily="34" charset="0"/>
              </a:rPr>
              <a:t>)</a:t>
            </a:r>
            <a:endParaRPr lang="sv-SE" sz="4800" dirty="0">
              <a:latin typeface="+mj-lt"/>
              <a:ea typeface="Calibri" panose="020F0502020204030204" pitchFamily="34" charset="0"/>
              <a:cs typeface="Times New Roman" panose="02020603050405020304" pitchFamily="18" charset="0"/>
            </a:endParaRPr>
          </a:p>
          <a:p>
            <a:pPr marL="342900" lvl="0" indent="-342900">
              <a:lnSpc>
                <a:spcPts val="1300"/>
              </a:lnSpc>
              <a:spcAft>
                <a:spcPts val="0"/>
              </a:spcAft>
              <a:buSzPts val="1000"/>
              <a:buFont typeface="Symbol" panose="05050102010706020507" pitchFamily="18" charset="2"/>
              <a:buChar char=""/>
              <a:tabLst>
                <a:tab pos="457200" algn="l"/>
              </a:tabLst>
            </a:pPr>
            <a:r>
              <a:rPr lang="sv-SE" sz="4800" dirty="0">
                <a:latin typeface="+mj-lt"/>
                <a:ea typeface="Times New Roman" panose="02020603050405020304" pitchFamily="18" charset="0"/>
                <a:cs typeface="Calibri" panose="020F0502020204030204" pitchFamily="34" charset="0"/>
              </a:rPr>
              <a:t>skyddas mot oavsiktlig förändring (riktighet)</a:t>
            </a:r>
            <a:endParaRPr lang="sv-SE" sz="4800" dirty="0">
              <a:latin typeface="+mj-lt"/>
              <a:ea typeface="Calibri" panose="020F0502020204030204" pitchFamily="34" charset="0"/>
              <a:cs typeface="Times New Roman" panose="02020603050405020304" pitchFamily="18" charset="0"/>
            </a:endParaRPr>
          </a:p>
          <a:p>
            <a:pPr marL="342900" lvl="0" indent="-342900">
              <a:lnSpc>
                <a:spcPts val="1300"/>
              </a:lnSpc>
              <a:spcAft>
                <a:spcPts val="0"/>
              </a:spcAft>
              <a:buSzPts val="1000"/>
              <a:buFont typeface="Symbol" panose="05050102010706020507" pitchFamily="18" charset="2"/>
              <a:buChar char=""/>
              <a:tabLst>
                <a:tab pos="457200" algn="l"/>
              </a:tabLst>
            </a:pPr>
            <a:r>
              <a:rPr lang="sv-SE" sz="4800" dirty="0">
                <a:latin typeface="+mj-lt"/>
                <a:ea typeface="Times New Roman" panose="02020603050405020304" pitchFamily="18" charset="0"/>
                <a:cs typeface="Calibri" panose="020F0502020204030204" pitchFamily="34" charset="0"/>
              </a:rPr>
              <a:t>är tillgänglig i den omfattning som behövs för att kunna utföra </a:t>
            </a:r>
            <a:r>
              <a:rPr lang="sv-SE" sz="4800" dirty="0" smtClean="0">
                <a:latin typeface="+mj-lt"/>
                <a:ea typeface="Times New Roman" panose="02020603050405020304" pitchFamily="18" charset="0"/>
                <a:cs typeface="Calibri" panose="020F0502020204030204" pitchFamily="34" charset="0"/>
              </a:rPr>
              <a:t>uppdraget</a:t>
            </a: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v-SE" sz="4800" dirty="0">
                <a:highlight>
                  <a:srgbClr val="FFFF00"/>
                </a:highlight>
                <a:latin typeface="Calibri" panose="020F0502020204030204" pitchFamily="34" charset="0"/>
                <a:ea typeface="Times New Roman" panose="02020603050405020304" pitchFamily="18" charset="0"/>
                <a:cs typeface="Calibri" panose="020F0502020204030204" pitchFamily="34" charset="0"/>
              </a:rPr>
              <a:t>Grundskyddsnivå motsvarande MSB nivå ”Måttlig”</a:t>
            </a:r>
            <a:endParaRPr lang="sv-SE" sz="4800" dirty="0">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v-SE" sz="4800" dirty="0" err="1">
                <a:latin typeface="Calibri" panose="020F0502020204030204" pitchFamily="34" charset="0"/>
                <a:ea typeface="Times New Roman" panose="02020603050405020304" pitchFamily="18" charset="0"/>
                <a:cs typeface="Calibri" panose="020F0502020204030204" pitchFamily="34" charset="0"/>
              </a:rPr>
              <a:t>Konfidentialitet</a:t>
            </a:r>
            <a:r>
              <a:rPr lang="sv-SE" sz="4800" dirty="0">
                <a:latin typeface="Calibri" panose="020F0502020204030204" pitchFamily="34" charset="0"/>
                <a:ea typeface="Times New Roman" panose="02020603050405020304" pitchFamily="18" charset="0"/>
                <a:cs typeface="Calibri" panose="020F0502020204030204" pitchFamily="34" charset="0"/>
              </a:rPr>
              <a:t>: Information där förlust av </a:t>
            </a:r>
            <a:r>
              <a:rPr lang="sv-SE" sz="4800" dirty="0" err="1">
                <a:latin typeface="Calibri" panose="020F0502020204030204" pitchFamily="34" charset="0"/>
                <a:ea typeface="Times New Roman" panose="02020603050405020304" pitchFamily="18" charset="0"/>
                <a:cs typeface="Calibri" panose="020F0502020204030204" pitchFamily="34" charset="0"/>
              </a:rPr>
              <a:t>konfidentialitet</a:t>
            </a:r>
            <a:r>
              <a:rPr lang="sv-SE" sz="4800" dirty="0">
                <a:latin typeface="Calibri" panose="020F0502020204030204" pitchFamily="34" charset="0"/>
                <a:ea typeface="Times New Roman" panose="02020603050405020304" pitchFamily="18" charset="0"/>
                <a:cs typeface="Calibri" panose="020F0502020204030204" pitchFamily="34" charset="0"/>
              </a:rPr>
              <a:t> innebär måttlig negativ påverkan på egen eller annan organisation och dess tillgångar, eller på enskild individ.</a:t>
            </a:r>
            <a:endParaRPr lang="sv-SE" sz="4800" dirty="0">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v-SE" sz="4800" dirty="0">
                <a:latin typeface="Calibri" panose="020F0502020204030204" pitchFamily="34" charset="0"/>
                <a:ea typeface="Times New Roman" panose="02020603050405020304" pitchFamily="18" charset="0"/>
                <a:cs typeface="Calibri" panose="020F0502020204030204" pitchFamily="34" charset="0"/>
              </a:rPr>
              <a:t>Riktighet: Information där förlust av riktighet innebär måttlig negativ påverkan på egen eller annan organisation och dess tillgångar, eller på enskild individ.</a:t>
            </a:r>
            <a:endParaRPr lang="sv-SE" sz="4800" dirty="0">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v-SE" sz="4800" dirty="0">
                <a:latin typeface="Calibri" panose="020F0502020204030204" pitchFamily="34" charset="0"/>
                <a:ea typeface="Times New Roman" panose="02020603050405020304" pitchFamily="18" charset="0"/>
                <a:cs typeface="Calibri" panose="020F0502020204030204" pitchFamily="34" charset="0"/>
              </a:rPr>
              <a:t>Tillgänglighet: Information där förlust av tillgänglighet innebär måttlig negativ påverkan på egen eller annan organisation och dess tillgångar, eller på enskild individ.</a:t>
            </a:r>
            <a:endParaRPr lang="sv-SE" sz="4800" dirty="0">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v-SE" sz="4800" dirty="0">
                <a:latin typeface="Calibri" panose="020F0502020204030204" pitchFamily="34" charset="0"/>
                <a:ea typeface="Times New Roman" panose="02020603050405020304" pitchFamily="18" charset="0"/>
                <a:cs typeface="Calibri" panose="020F0502020204030204" pitchFamily="34" charset="0"/>
              </a:rPr>
              <a:t>Det motsvarar att Leverantörens skyddsåtgärder ska vara godkända för att hantera:</a:t>
            </a:r>
            <a:endParaRPr lang="sv-SE" sz="4800" dirty="0">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v-SE" sz="4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Personuppgifter, arbetsmaterial och handlingar som berörs av sekretess</a:t>
            </a:r>
            <a:r>
              <a:rPr lang="sv-SE" sz="48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a:t>
            </a:r>
            <a:endParaRPr lang="sv-SE" sz="4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502920" indent="-274320">
              <a:lnSpc>
                <a:spcPts val="2000"/>
              </a:lnSpc>
              <a:spcBef>
                <a:spcPts val="500"/>
              </a:spcBef>
              <a:spcAft>
                <a:spcPts val="600"/>
              </a:spcAft>
            </a:pPr>
            <a:r>
              <a:rPr lang="sv-SE" sz="4800" b="1" kern="1800" dirty="0">
                <a:latin typeface="Arial" panose="020B0604020202020204" pitchFamily="34" charset="0"/>
                <a:ea typeface="Times New Roman" panose="02020603050405020304" pitchFamily="18" charset="0"/>
                <a:cs typeface="Times New Roman" panose="02020603050405020304" pitchFamily="18" charset="0"/>
              </a:rPr>
              <a:t>6.1</a:t>
            </a:r>
            <a:r>
              <a:rPr lang="sv-SE" sz="4800"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sv-SE" sz="4800" b="1" kern="1800" dirty="0">
                <a:latin typeface="Arial" panose="020B0604020202020204" pitchFamily="34" charset="0"/>
                <a:ea typeface="Times New Roman" panose="02020603050405020304" pitchFamily="18" charset="0"/>
                <a:cs typeface="Times New Roman" panose="02020603050405020304" pitchFamily="18" charset="0"/>
              </a:rPr>
              <a:t>Granskning</a:t>
            </a:r>
            <a:endParaRPr lang="sv-SE" sz="4800" dirty="0">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v-SE" sz="4800" dirty="0">
                <a:latin typeface="Calibri" panose="020F0502020204030204" pitchFamily="34" charset="0"/>
                <a:ea typeface="Times New Roman" panose="02020603050405020304" pitchFamily="18" charset="0"/>
                <a:cs typeface="Calibri" panose="020F0502020204030204" pitchFamily="34" charset="0"/>
              </a:rPr>
              <a:t>Beställaren äger</a:t>
            </a:r>
            <a:r>
              <a:rPr lang="sv-SE" sz="4800" b="1" dirty="0">
                <a:latin typeface="Calibri" panose="020F0502020204030204" pitchFamily="34" charset="0"/>
                <a:ea typeface="Times New Roman" panose="02020603050405020304" pitchFamily="18" charset="0"/>
                <a:cs typeface="Calibri" panose="020F0502020204030204" pitchFamily="34" charset="0"/>
              </a:rPr>
              <a:t> </a:t>
            </a:r>
            <a:r>
              <a:rPr lang="sv-SE" sz="4800" dirty="0">
                <a:latin typeface="Calibri" panose="020F0502020204030204" pitchFamily="34" charset="0"/>
                <a:ea typeface="Times New Roman" panose="02020603050405020304" pitchFamily="18" charset="0"/>
                <a:cs typeface="Calibri" panose="020F0502020204030204" pitchFamily="34" charset="0"/>
              </a:rPr>
              <a:t>rätt att genomföra granskningar av de delar av Leverantörens verksamhet som påverkar Beställarens informationsbehandling</a:t>
            </a:r>
            <a:r>
              <a:rPr lang="sv-SE" sz="4800" dirty="0" smtClean="0">
                <a:latin typeface="Calibri" panose="020F0502020204030204" pitchFamily="34" charset="0"/>
                <a:ea typeface="Times New Roman" panose="02020603050405020304" pitchFamily="18" charset="0"/>
                <a:cs typeface="Calibri" panose="020F0502020204030204" pitchFamily="34" charset="0"/>
              </a:rPr>
              <a:t>.</a:t>
            </a:r>
            <a:endParaRPr lang="sv-SE" sz="4800" dirty="0">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v-SE" sz="4800" dirty="0">
                <a:latin typeface="Calibri" panose="020F0502020204030204" pitchFamily="34" charset="0"/>
                <a:ea typeface="Times New Roman" panose="02020603050405020304" pitchFamily="18" charset="0"/>
                <a:cs typeface="Calibri" panose="020F0502020204030204" pitchFamily="34" charset="0"/>
              </a:rPr>
              <a:t>Beställaren äger även rätt att ta del av andra granskningar av de delar av Leverantörens verksamhet som påverkar Beställarens informationsbehandling som genomförts</a:t>
            </a:r>
            <a:r>
              <a:rPr lang="sv-SE" sz="4800" dirty="0" smtClean="0">
                <a:latin typeface="Calibri" panose="020F0502020204030204" pitchFamily="34" charset="0"/>
                <a:ea typeface="Times New Roman" panose="02020603050405020304" pitchFamily="18" charset="0"/>
                <a:cs typeface="Calibri" panose="020F0502020204030204" pitchFamily="34" charset="0"/>
              </a:rPr>
              <a:t>.</a:t>
            </a:r>
            <a:endParaRPr lang="sv-SE" sz="4800" dirty="0">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v-SE" sz="4800" dirty="0">
                <a:latin typeface="Calibri" panose="020F0502020204030204" pitchFamily="34" charset="0"/>
                <a:ea typeface="Times New Roman" panose="02020603050405020304" pitchFamily="18" charset="0"/>
                <a:cs typeface="Calibri" panose="020F0502020204030204" pitchFamily="34" charset="0"/>
              </a:rPr>
              <a:t>Leverantören ska samverka med Beställaren vid granskning enligt lag eller föreskrift av Beställarens informationshantering som berör information som Leverantören hanterar inom ramen för uppdraget.</a:t>
            </a:r>
            <a:endParaRPr lang="sv-SE" sz="4800" dirty="0">
              <a:latin typeface="Calibri" panose="020F0502020204030204" pitchFamily="34" charset="0"/>
              <a:ea typeface="Calibri" panose="020F0502020204030204" pitchFamily="34" charset="0"/>
              <a:cs typeface="Times New Roman" panose="02020603050405020304" pitchFamily="18" charset="0"/>
            </a:endParaRPr>
          </a:p>
          <a:p>
            <a:endParaRPr lang="sv-SE" sz="4800" dirty="0"/>
          </a:p>
        </p:txBody>
      </p:sp>
    </p:spTree>
    <p:extLst>
      <p:ext uri="{BB962C8B-B14F-4D97-AF65-F5344CB8AC3E}">
        <p14:creationId xmlns:p14="http://schemas.microsoft.com/office/powerpoint/2010/main" val="3526133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587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142" y="159465"/>
            <a:ext cx="7374145" cy="901845"/>
          </a:xfrm>
        </p:spPr>
        <p:txBody>
          <a:bodyPr/>
          <a:lstStyle/>
          <a:p>
            <a:r>
              <a:rPr lang="sv-SE" sz="1661" dirty="0"/>
              <a:t>Logga in</a:t>
            </a:r>
            <a:r>
              <a:rPr lang="sv-SE" dirty="0">
                <a:latin typeface="Calibri" panose="020F0502020204030204" pitchFamily="34" charset="0"/>
              </a:rPr>
              <a:t> </a:t>
            </a:r>
            <a:r>
              <a:rPr lang="sv-SE" sz="1661" dirty="0"/>
              <a:t>Kompetensportalen </a:t>
            </a:r>
            <a:r>
              <a:rPr lang="sv-SE" dirty="0" smtClean="0"/>
              <a:t> </a:t>
            </a:r>
            <a:r>
              <a:rPr lang="sv-SE" sz="1938" dirty="0">
                <a:hlinkClick r:id="rId2"/>
              </a:rPr>
              <a:t>Personuppgifter i forskning (lu.se)</a:t>
            </a:r>
            <a:endParaRPr lang="sv-SE" sz="1938"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30" y="1487579"/>
            <a:ext cx="8189178" cy="5011091"/>
          </a:xfrm>
          <a:prstGeom prst="rect">
            <a:avLst/>
          </a:prstGeom>
        </p:spPr>
      </p:pic>
    </p:spTree>
    <p:extLst>
      <p:ext uri="{BB962C8B-B14F-4D97-AF65-F5344CB8AC3E}">
        <p14:creationId xmlns:p14="http://schemas.microsoft.com/office/powerpoint/2010/main" val="225567522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350" dirty="0" smtClean="0"/>
              <a:t>§ 3b Vad är en tredjelandsöverföring?</a:t>
            </a:r>
            <a:endParaRPr lang="sv-SE" sz="3350" dirty="0"/>
          </a:p>
        </p:txBody>
      </p:sp>
      <p:pic>
        <p:nvPicPr>
          <p:cNvPr id="12" name="Platshållare för innehåll 11"/>
          <p:cNvPicPr>
            <a:picLocks noGrp="1" noChangeAspect="1"/>
          </p:cNvPicPr>
          <p:nvPr>
            <p:ph idx="1"/>
          </p:nvPr>
        </p:nvPicPr>
        <p:blipFill>
          <a:blip r:embed="rId3"/>
          <a:stretch>
            <a:fillRect/>
          </a:stretch>
        </p:blipFill>
        <p:spPr>
          <a:xfrm>
            <a:off x="212938" y="1734658"/>
            <a:ext cx="8478951" cy="4452782"/>
          </a:xfrm>
          <a:prstGeom prst="rect">
            <a:avLst/>
          </a:prstGeom>
        </p:spPr>
      </p:pic>
      <p:sp>
        <p:nvSpPr>
          <p:cNvPr id="3" name="textruta 2"/>
          <p:cNvSpPr txBox="1"/>
          <p:nvPr/>
        </p:nvSpPr>
        <p:spPr>
          <a:xfrm>
            <a:off x="3709851" y="6348549"/>
            <a:ext cx="2726452" cy="276999"/>
          </a:xfrm>
          <a:prstGeom prst="rect">
            <a:avLst/>
          </a:prstGeom>
          <a:noFill/>
        </p:spPr>
        <p:txBody>
          <a:bodyPr wrap="none" rtlCol="0">
            <a:spAutoFit/>
          </a:bodyPr>
          <a:lstStyle/>
          <a:p>
            <a:r>
              <a:rPr lang="sv-SE" sz="1200" b="0" dirty="0" smtClean="0">
                <a:solidFill>
                  <a:schemeClr val="tx2"/>
                </a:solidFill>
              </a:rPr>
              <a:t>Texten är hämtad från </a:t>
            </a:r>
            <a:r>
              <a:rPr lang="sv-SE" sz="1200" b="0" dirty="0" smtClean="0">
                <a:solidFill>
                  <a:schemeClr val="tx2"/>
                </a:solidFill>
              </a:rPr>
              <a:t>IMY</a:t>
            </a:r>
            <a:r>
              <a:rPr lang="sv-SE" sz="1200" b="0" dirty="0" smtClean="0">
                <a:solidFill>
                  <a:schemeClr val="tx2"/>
                </a:solidFill>
              </a:rPr>
              <a:t> </a:t>
            </a:r>
            <a:r>
              <a:rPr lang="sv-SE" sz="1200" b="0" dirty="0" smtClean="0">
                <a:solidFill>
                  <a:schemeClr val="tx2"/>
                </a:solidFill>
              </a:rPr>
              <a:t>webbplats</a:t>
            </a:r>
          </a:p>
        </p:txBody>
      </p:sp>
    </p:spTree>
    <p:extLst>
      <p:ext uri="{BB962C8B-B14F-4D97-AF65-F5344CB8AC3E}">
        <p14:creationId xmlns:p14="http://schemas.microsoft.com/office/powerpoint/2010/main" val="20480148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6807" y="304800"/>
            <a:ext cx="7830176" cy="1334321"/>
          </a:xfrm>
        </p:spPr>
        <p:txBody>
          <a:bodyPr/>
          <a:lstStyle/>
          <a:p>
            <a:r>
              <a:rPr lang="sv-SE" sz="3350" dirty="0" smtClean="0"/>
              <a:t>§ 3b </a:t>
            </a:r>
            <a:r>
              <a:rPr lang="sv-SE" sz="3350" dirty="0" err="1" smtClean="0"/>
              <a:t>Schrems</a:t>
            </a:r>
            <a:r>
              <a:rPr lang="sv-SE" sz="3350" dirty="0" smtClean="0"/>
              <a:t> II Bakgrund, EDPB (</a:t>
            </a:r>
            <a:r>
              <a:rPr lang="sv-SE" sz="3350" dirty="0" err="1" smtClean="0"/>
              <a:t>european</a:t>
            </a:r>
            <a:r>
              <a:rPr lang="sv-SE" sz="3350" dirty="0" smtClean="0"/>
              <a:t> data </a:t>
            </a:r>
            <a:r>
              <a:rPr lang="sv-SE" sz="3350" dirty="0" err="1" smtClean="0"/>
              <a:t>protection</a:t>
            </a:r>
            <a:r>
              <a:rPr lang="sv-SE" sz="3350" dirty="0" smtClean="0"/>
              <a:t> board) vägledning</a:t>
            </a:r>
            <a:endParaRPr lang="sv-SE" sz="3350" dirty="0"/>
          </a:p>
        </p:txBody>
      </p:sp>
      <p:sp>
        <p:nvSpPr>
          <p:cNvPr id="3" name="Platshållare för innehåll 2"/>
          <p:cNvSpPr>
            <a:spLocks noGrp="1"/>
          </p:cNvSpPr>
          <p:nvPr>
            <p:ph idx="1"/>
          </p:nvPr>
        </p:nvSpPr>
        <p:spPr>
          <a:xfrm>
            <a:off x="609913" y="1639121"/>
            <a:ext cx="8048312" cy="4991867"/>
          </a:xfrm>
          <a:solidFill>
            <a:schemeClr val="bg1"/>
          </a:solidFill>
        </p:spPr>
        <p:txBody>
          <a:bodyPr/>
          <a:lstStyle/>
          <a:p>
            <a:pPr marL="436925" lvl="1" indent="0">
              <a:buNone/>
            </a:pPr>
            <a:r>
              <a:rPr lang="sv-SE" dirty="0" smtClean="0"/>
              <a:t>Bakgrund:</a:t>
            </a:r>
          </a:p>
          <a:p>
            <a:pPr marL="779825" lvl="1" indent="-342900">
              <a:buFont typeface="Arial" panose="020B0604020202020204" pitchFamily="34" charset="0"/>
              <a:buChar char="•"/>
            </a:pPr>
            <a:r>
              <a:rPr lang="sv-SE" dirty="0" smtClean="0"/>
              <a:t>Överföringar till tredje land kräver specifik grund</a:t>
            </a:r>
          </a:p>
          <a:p>
            <a:pPr marL="1141469" lvl="2" indent="-342900">
              <a:buFont typeface="Wingdings" panose="05000000000000000000" pitchFamily="2" charset="2"/>
              <a:buChar char="Ø"/>
            </a:pPr>
            <a:r>
              <a:rPr lang="sv-SE" dirty="0" smtClean="0"/>
              <a:t>Ex: adekvat </a:t>
            </a:r>
            <a:r>
              <a:rPr lang="sv-SE" dirty="0"/>
              <a:t>skyddsnivå, </a:t>
            </a:r>
            <a:endParaRPr lang="sv-SE" dirty="0" smtClean="0"/>
          </a:p>
          <a:p>
            <a:pPr marL="1141469" lvl="2" indent="-342900">
              <a:buFont typeface="Wingdings" panose="05000000000000000000" pitchFamily="2" charset="2"/>
              <a:buChar char="Ø"/>
            </a:pPr>
            <a:r>
              <a:rPr lang="sv-SE" dirty="0" smtClean="0"/>
              <a:t>SCC, SCC </a:t>
            </a:r>
            <a:r>
              <a:rPr lang="sv-SE" dirty="0"/>
              <a:t>giltiga men höga krav för att få </a:t>
            </a:r>
            <a:r>
              <a:rPr lang="sv-SE" dirty="0" smtClean="0"/>
              <a:t>använda</a:t>
            </a:r>
          </a:p>
          <a:p>
            <a:pPr marL="779825" lvl="1" indent="-342900">
              <a:buFont typeface="Arial" panose="020B0604020202020204" pitchFamily="34" charset="0"/>
              <a:buChar char="•"/>
            </a:pPr>
            <a:r>
              <a:rPr lang="sv-SE" dirty="0" err="1" smtClean="0"/>
              <a:t>Schrems</a:t>
            </a:r>
            <a:r>
              <a:rPr lang="sv-SE" dirty="0" smtClean="0"/>
              <a:t> II (16 juli 2020)</a:t>
            </a:r>
          </a:p>
          <a:p>
            <a:pPr marL="1255769" lvl="2" indent="-457200">
              <a:buFont typeface="Wingdings" panose="05000000000000000000" pitchFamily="2" charset="2"/>
              <a:buChar char="Ø"/>
            </a:pPr>
            <a:r>
              <a:rPr lang="sv-SE" dirty="0" err="1"/>
              <a:t>Privacy</a:t>
            </a:r>
            <a:r>
              <a:rPr lang="sv-SE" dirty="0"/>
              <a:t> </a:t>
            </a:r>
            <a:r>
              <a:rPr lang="sv-SE" dirty="0" err="1"/>
              <a:t>Shield</a:t>
            </a:r>
            <a:r>
              <a:rPr lang="sv-SE" dirty="0"/>
              <a:t> </a:t>
            </a:r>
            <a:r>
              <a:rPr lang="sv-SE" dirty="0" smtClean="0"/>
              <a:t>ogiltig </a:t>
            </a:r>
          </a:p>
          <a:p>
            <a:pPr marL="1255769" lvl="2" indent="-457200">
              <a:buFont typeface="Wingdings" panose="05000000000000000000" pitchFamily="2" charset="2"/>
              <a:buChar char="Ø"/>
            </a:pPr>
            <a:r>
              <a:rPr lang="sv-SE" dirty="0" smtClean="0"/>
              <a:t>Samtycke </a:t>
            </a:r>
          </a:p>
          <a:p>
            <a:pPr marL="779825" lvl="1" indent="-342900">
              <a:buFont typeface="Arial" panose="020B0604020202020204" pitchFamily="34" charset="0"/>
              <a:buChar char="•"/>
            </a:pPr>
            <a:r>
              <a:rPr lang="sv-SE" dirty="0" smtClean="0"/>
              <a:t>Hard-</a:t>
            </a:r>
            <a:r>
              <a:rPr lang="sv-SE" dirty="0" err="1" smtClean="0"/>
              <a:t>Brexit</a:t>
            </a:r>
            <a:r>
              <a:rPr lang="sv-SE" dirty="0" smtClean="0"/>
              <a:t> </a:t>
            </a:r>
          </a:p>
          <a:p>
            <a:pPr marL="779825" lvl="1" indent="-342900">
              <a:buFont typeface="Arial" panose="020B0604020202020204" pitchFamily="34" charset="0"/>
              <a:buChar char="•"/>
            </a:pPr>
            <a:r>
              <a:rPr lang="sv-SE" dirty="0" smtClean="0"/>
              <a:t>Storbritannien </a:t>
            </a:r>
            <a:r>
              <a:rPr lang="sv-SE" dirty="0"/>
              <a:t>= tredje land (utan adekvat skyddsnivå) </a:t>
            </a:r>
            <a:endParaRPr lang="sv-SE" dirty="0" smtClean="0"/>
          </a:p>
          <a:p>
            <a:pPr marL="1141469" lvl="2" indent="-342900">
              <a:buFont typeface="Wingdings" panose="05000000000000000000" pitchFamily="2" charset="2"/>
              <a:buChar char="Ø"/>
            </a:pPr>
            <a:r>
              <a:rPr lang="sv-SE" dirty="0" smtClean="0"/>
              <a:t>Räknas idag </a:t>
            </a:r>
            <a:r>
              <a:rPr lang="sv-SE" b="1" dirty="0" smtClean="0"/>
              <a:t>dock ha adekvat skyddsnivå</a:t>
            </a:r>
            <a:endParaRPr lang="sv-SE" b="1" dirty="0"/>
          </a:p>
          <a:p>
            <a:pPr marL="779825" lvl="1" indent="-342900">
              <a:buFont typeface="Arial" panose="020B0604020202020204" pitchFamily="34" charset="0"/>
              <a:buChar char="•"/>
            </a:pPr>
            <a:endParaRPr lang="sv-SE" dirty="0" smtClean="0"/>
          </a:p>
        </p:txBody>
      </p:sp>
    </p:spTree>
    <p:extLst>
      <p:ext uri="{BB962C8B-B14F-4D97-AF65-F5344CB8AC3E}">
        <p14:creationId xmlns:p14="http://schemas.microsoft.com/office/powerpoint/2010/main" val="1928761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350" dirty="0" smtClean="0"/>
              <a:t>§ 3b Nya förutsättningar</a:t>
            </a:r>
            <a:endParaRPr lang="sv-SE" sz="3350" dirty="0"/>
          </a:p>
        </p:txBody>
      </p:sp>
      <p:sp>
        <p:nvSpPr>
          <p:cNvPr id="3" name="Platshållare för innehåll 2"/>
          <p:cNvSpPr>
            <a:spLocks noGrp="1"/>
          </p:cNvSpPr>
          <p:nvPr>
            <p:ph idx="1"/>
          </p:nvPr>
        </p:nvSpPr>
        <p:spPr>
          <a:xfrm>
            <a:off x="609913" y="1639121"/>
            <a:ext cx="8048312" cy="4991867"/>
          </a:xfrm>
          <a:solidFill>
            <a:schemeClr val="bg1"/>
          </a:solidFill>
        </p:spPr>
        <p:txBody>
          <a:bodyPr/>
          <a:lstStyle/>
          <a:p>
            <a:pPr marL="779825" lvl="1" indent="-342900">
              <a:buFont typeface="Arial" panose="020B0604020202020204" pitchFamily="34" charset="0"/>
              <a:buChar char="•"/>
            </a:pPr>
            <a:endParaRPr lang="sv-SE" dirty="0" smtClean="0"/>
          </a:p>
          <a:p>
            <a:pPr marL="779825" lvl="1" indent="-342900">
              <a:buFont typeface="Arial" panose="020B0604020202020204" pitchFamily="34" charset="0"/>
              <a:buChar char="•"/>
            </a:pPr>
            <a:r>
              <a:rPr lang="sv-SE" dirty="0" err="1" smtClean="0"/>
              <a:t>EDPBs</a:t>
            </a:r>
            <a:r>
              <a:rPr lang="sv-SE" dirty="0" smtClean="0"/>
              <a:t> vägledning</a:t>
            </a:r>
          </a:p>
          <a:p>
            <a:pPr marL="1141469" lvl="2" indent="-342900">
              <a:buFont typeface="Wingdings" panose="05000000000000000000" pitchFamily="2" charset="2"/>
              <a:buChar char="Ø"/>
            </a:pPr>
            <a:r>
              <a:rPr lang="sv-SE" dirty="0"/>
              <a:t>Krav för att få använda </a:t>
            </a:r>
            <a:r>
              <a:rPr lang="sv-SE" dirty="0" smtClean="0"/>
              <a:t>SCC; </a:t>
            </a:r>
            <a:r>
              <a:rPr lang="sv-SE" dirty="0"/>
              <a:t>kompletterande skyddsåtgärder</a:t>
            </a:r>
          </a:p>
          <a:p>
            <a:pPr marL="1141469" lvl="2" indent="-342900">
              <a:buFont typeface="Wingdings" panose="05000000000000000000" pitchFamily="2" charset="2"/>
              <a:buChar char="Ø"/>
            </a:pPr>
            <a:r>
              <a:rPr lang="sv-SE" dirty="0"/>
              <a:t>Scenarios då SCC inte kan användas oavsett skyddsåtgärder</a:t>
            </a:r>
          </a:p>
          <a:p>
            <a:pPr marL="779825" lvl="1" indent="-342900">
              <a:buFont typeface="Arial" panose="020B0604020202020204" pitchFamily="34" charset="0"/>
              <a:buChar char="•"/>
            </a:pPr>
            <a:endParaRPr lang="sv-SE" dirty="0" smtClean="0"/>
          </a:p>
          <a:p>
            <a:pPr marL="779825" lvl="1" indent="-342900">
              <a:buFont typeface="Arial" panose="020B0604020202020204" pitchFamily="34" charset="0"/>
              <a:buChar char="•"/>
            </a:pPr>
            <a:r>
              <a:rPr lang="sv-SE" dirty="0" smtClean="0"/>
              <a:t>Skärpta krav för att använda standardavtalsklausuler </a:t>
            </a:r>
          </a:p>
          <a:p>
            <a:pPr marL="1141469" lvl="2" indent="-342900">
              <a:buFont typeface="Wingdings" panose="05000000000000000000" pitchFamily="2" charset="2"/>
              <a:buChar char="Ø"/>
            </a:pPr>
            <a:r>
              <a:rPr lang="sv-SE" dirty="0" smtClean="0"/>
              <a:t>Överföringar till USA av data  – olagligt</a:t>
            </a:r>
          </a:p>
          <a:p>
            <a:pPr marL="1141469" lvl="2" indent="-342900">
              <a:buFont typeface="Wingdings" panose="05000000000000000000" pitchFamily="2" charset="2"/>
              <a:buChar char="Ø"/>
            </a:pPr>
            <a:r>
              <a:rPr lang="sv-SE" dirty="0" smtClean="0"/>
              <a:t>Övriga tredjeländer, beroende av skyddsnivå/åtgärder</a:t>
            </a:r>
          </a:p>
          <a:p>
            <a:pPr marL="1141469" lvl="2" indent="-342900">
              <a:buFont typeface="Wingdings" panose="05000000000000000000" pitchFamily="2" charset="2"/>
              <a:buChar char="Ø"/>
            </a:pPr>
            <a:r>
              <a:rPr lang="sv-SE" dirty="0" smtClean="0"/>
              <a:t>Forskning; överföringar kan vara tillåtna under vissa förutsättningar (höga krav)</a:t>
            </a:r>
          </a:p>
          <a:p>
            <a:pPr marL="1141469" lvl="2" indent="-342900">
              <a:buFont typeface="Wingdings" panose="05000000000000000000" pitchFamily="2" charset="2"/>
              <a:buChar char="Ø"/>
            </a:pPr>
            <a:endParaRPr lang="sv-SE" dirty="0"/>
          </a:p>
          <a:p>
            <a:pPr marL="798569" lvl="2" indent="0">
              <a:buNone/>
            </a:pPr>
            <a:endParaRPr lang="sv-SE" dirty="0"/>
          </a:p>
          <a:p>
            <a:pPr marL="1141469" lvl="2" indent="-342900">
              <a:buFont typeface="Arial" panose="020B0604020202020204" pitchFamily="34" charset="0"/>
              <a:buChar char="•"/>
            </a:pPr>
            <a:endParaRPr lang="sv-SE" dirty="0"/>
          </a:p>
          <a:p>
            <a:pPr marL="1141469" lvl="2" indent="-342900">
              <a:buFont typeface="Wingdings" panose="05000000000000000000" pitchFamily="2" charset="2"/>
              <a:buChar char="Ø"/>
            </a:pPr>
            <a:endParaRPr lang="sv-SE" dirty="0" smtClean="0"/>
          </a:p>
          <a:p>
            <a:pPr marL="779825" lvl="1" indent="-342900">
              <a:buFont typeface="Arial" panose="020B0604020202020204" pitchFamily="34" charset="0"/>
              <a:buChar char="•"/>
            </a:pPr>
            <a:endParaRPr lang="sv-SE" dirty="0"/>
          </a:p>
          <a:p>
            <a:pPr marL="1141469" lvl="2" indent="-342900">
              <a:buFont typeface="Arial" panose="020B0604020202020204" pitchFamily="34" charset="0"/>
              <a:buChar char="•"/>
            </a:pPr>
            <a:endParaRPr lang="sv-SE" dirty="0" smtClean="0"/>
          </a:p>
        </p:txBody>
      </p:sp>
    </p:spTree>
    <p:extLst>
      <p:ext uri="{BB962C8B-B14F-4D97-AF65-F5344CB8AC3E}">
        <p14:creationId xmlns:p14="http://schemas.microsoft.com/office/powerpoint/2010/main" val="47315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Def pseudonymisering</a:t>
            </a:r>
            <a:endParaRPr lang="sv-SE" dirty="0"/>
          </a:p>
        </p:txBody>
      </p:sp>
      <p:sp>
        <p:nvSpPr>
          <p:cNvPr id="3" name="Platshållare för innehåll 2"/>
          <p:cNvSpPr>
            <a:spLocks noGrp="1"/>
          </p:cNvSpPr>
          <p:nvPr>
            <p:ph idx="1"/>
          </p:nvPr>
        </p:nvSpPr>
        <p:spPr/>
        <p:txBody>
          <a:bodyPr/>
          <a:lstStyle/>
          <a:p>
            <a:pPr marL="0" indent="0">
              <a:buNone/>
            </a:pPr>
            <a:r>
              <a:rPr lang="en-US" dirty="0"/>
              <a:t>In line with Article 4(5) GDPR: “‘</a:t>
            </a:r>
            <a:r>
              <a:rPr lang="en-US" dirty="0" err="1"/>
              <a:t>pseudonymisation</a:t>
            </a:r>
            <a:r>
              <a:rPr lang="en-US" dirty="0"/>
              <a:t>’ means the processing of personal data in such a </a:t>
            </a:r>
            <a:r>
              <a:rPr lang="en-US" dirty="0" smtClean="0"/>
              <a:t>manner that </a:t>
            </a:r>
            <a:r>
              <a:rPr lang="en-US" dirty="0"/>
              <a:t>the personal data can no longer be attributed to a specific data subject without the use of </a:t>
            </a:r>
            <a:r>
              <a:rPr lang="en-US" dirty="0" smtClean="0"/>
              <a:t>additional information</a:t>
            </a:r>
            <a:r>
              <a:rPr lang="en-US" dirty="0"/>
              <a:t>, provided that such additional information is kept separately and is subject to technical </a:t>
            </a:r>
            <a:r>
              <a:rPr lang="en-US" dirty="0" smtClean="0"/>
              <a:t>and </a:t>
            </a:r>
            <a:r>
              <a:rPr lang="en-US" dirty="0" err="1" smtClean="0"/>
              <a:t>organisational</a:t>
            </a:r>
            <a:r>
              <a:rPr lang="en-US" dirty="0" smtClean="0"/>
              <a:t> </a:t>
            </a:r>
            <a:r>
              <a:rPr lang="en-US" dirty="0"/>
              <a:t>measures to ensure that the personal data are not attributed to an identified or </a:t>
            </a:r>
            <a:r>
              <a:rPr lang="en-US" dirty="0" smtClean="0"/>
              <a:t>identifiable natural person</a:t>
            </a:r>
            <a:r>
              <a:rPr lang="en-US" dirty="0"/>
              <a:t>.</a:t>
            </a:r>
            <a:endParaRPr lang="sv-SE" dirty="0"/>
          </a:p>
        </p:txBody>
      </p:sp>
    </p:spTree>
    <p:extLst>
      <p:ext uri="{BB962C8B-B14F-4D97-AF65-F5344CB8AC3E}">
        <p14:creationId xmlns:p14="http://schemas.microsoft.com/office/powerpoint/2010/main" val="1091573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350" dirty="0" smtClean="0"/>
              <a:t>Forskning</a:t>
            </a:r>
            <a:endParaRPr lang="sv-SE" sz="3350" dirty="0"/>
          </a:p>
        </p:txBody>
      </p:sp>
      <p:sp>
        <p:nvSpPr>
          <p:cNvPr id="3" name="Platshållare för innehåll 2"/>
          <p:cNvSpPr>
            <a:spLocks noGrp="1"/>
          </p:cNvSpPr>
          <p:nvPr>
            <p:ph idx="1"/>
          </p:nvPr>
        </p:nvSpPr>
        <p:spPr>
          <a:xfrm>
            <a:off x="609913" y="1639121"/>
            <a:ext cx="8048312" cy="4991867"/>
          </a:xfrm>
          <a:solidFill>
            <a:schemeClr val="bg1"/>
          </a:solidFill>
        </p:spPr>
        <p:txBody>
          <a:bodyPr/>
          <a:lstStyle/>
          <a:p>
            <a:pPr marL="798569" lvl="2" indent="0">
              <a:buNone/>
            </a:pPr>
            <a:r>
              <a:rPr lang="en-US" sz="1300" dirty="0"/>
              <a:t>Use Case 2: Transfer of </a:t>
            </a:r>
            <a:r>
              <a:rPr lang="en-US" sz="1300" dirty="0" err="1"/>
              <a:t>pseudonymised</a:t>
            </a:r>
            <a:r>
              <a:rPr lang="en-US" sz="1300" dirty="0"/>
              <a:t> Data</a:t>
            </a:r>
          </a:p>
          <a:p>
            <a:pPr marL="798569" lvl="2" indent="0">
              <a:buNone/>
            </a:pPr>
            <a:r>
              <a:rPr lang="en-US" sz="1300" dirty="0"/>
              <a:t>80. A data exporter first </a:t>
            </a:r>
            <a:r>
              <a:rPr lang="en-US" sz="1300" dirty="0" err="1"/>
              <a:t>pseudonymises</a:t>
            </a:r>
            <a:r>
              <a:rPr lang="en-US" sz="1300" dirty="0"/>
              <a:t> data it holds, and then transfers it to a third country for analysis</a:t>
            </a:r>
            <a:r>
              <a:rPr lang="en-US" sz="1300" dirty="0" smtClean="0"/>
              <a:t>, e.g</a:t>
            </a:r>
            <a:r>
              <a:rPr lang="en-US" sz="1300" dirty="0"/>
              <a:t>., for purposes of research.</a:t>
            </a:r>
          </a:p>
          <a:p>
            <a:pPr marL="798569" lvl="2" indent="0">
              <a:buNone/>
            </a:pPr>
            <a:r>
              <a:rPr lang="en-US" sz="1300" dirty="0"/>
              <a:t>If</a:t>
            </a:r>
          </a:p>
          <a:p>
            <a:pPr marL="798569" lvl="2" indent="0">
              <a:buNone/>
            </a:pPr>
            <a:r>
              <a:rPr lang="en-US" sz="1300" dirty="0"/>
              <a:t>1. a data exporter transfers personal data processed in such a manner that the personal data can </a:t>
            </a:r>
            <a:r>
              <a:rPr lang="en-US" sz="1300" dirty="0" smtClean="0"/>
              <a:t>no longer </a:t>
            </a:r>
            <a:r>
              <a:rPr lang="en-US" sz="1300" dirty="0"/>
              <a:t>be attributed to a specific data subject, nor be used to single out the data subject in a </a:t>
            </a:r>
            <a:r>
              <a:rPr lang="en-US" sz="1300" dirty="0" smtClean="0"/>
              <a:t>larger group</a:t>
            </a:r>
            <a:r>
              <a:rPr lang="en-US" sz="1300" dirty="0"/>
              <a:t>, without the use of additional </a:t>
            </a:r>
            <a:r>
              <a:rPr lang="en-US" sz="1300" dirty="0" smtClean="0"/>
              <a:t>information,</a:t>
            </a:r>
            <a:endParaRPr lang="en-US" sz="1300" dirty="0"/>
          </a:p>
          <a:p>
            <a:pPr marL="798569" lvl="2" indent="0">
              <a:buNone/>
            </a:pPr>
            <a:r>
              <a:rPr lang="en-US" sz="1300" dirty="0"/>
              <a:t>2. that additional information is held exclusively by the data exporter and kept separately in </a:t>
            </a:r>
            <a:r>
              <a:rPr lang="en-US" sz="1300" dirty="0" smtClean="0"/>
              <a:t>a Member </a:t>
            </a:r>
            <a:r>
              <a:rPr lang="en-US" sz="1300" dirty="0"/>
              <a:t>State or in a third country, territory or one or more specified sectors within a </a:t>
            </a:r>
            <a:r>
              <a:rPr lang="en-US" sz="1300" dirty="0" smtClean="0"/>
              <a:t>third country</a:t>
            </a:r>
            <a:r>
              <a:rPr lang="en-US" sz="1300" dirty="0"/>
              <a:t>, or at an international </a:t>
            </a:r>
            <a:r>
              <a:rPr lang="en-US" sz="1300" dirty="0" err="1"/>
              <a:t>organisation</a:t>
            </a:r>
            <a:r>
              <a:rPr lang="en-US" sz="1300" dirty="0"/>
              <a:t> for which the Commission has established </a:t>
            </a:r>
            <a:r>
              <a:rPr lang="en-US" sz="1300" dirty="0" smtClean="0"/>
              <a:t>in accordance </a:t>
            </a:r>
            <a:r>
              <a:rPr lang="en-US" sz="1300" dirty="0"/>
              <a:t>with Article 45 GDPR that an adequate level of protection is ensured,</a:t>
            </a:r>
          </a:p>
          <a:p>
            <a:pPr marL="798569" lvl="2" indent="0">
              <a:buNone/>
            </a:pPr>
            <a:r>
              <a:rPr lang="en-US" sz="1300" dirty="0"/>
              <a:t>3. disclosure or </a:t>
            </a:r>
            <a:r>
              <a:rPr lang="en-US" sz="1300" dirty="0" err="1"/>
              <a:t>unauthorised</a:t>
            </a:r>
            <a:r>
              <a:rPr lang="en-US" sz="1300" dirty="0"/>
              <a:t> use of that additional information is prevented by appropriate </a:t>
            </a:r>
            <a:r>
              <a:rPr lang="en-US" sz="1300" dirty="0" smtClean="0"/>
              <a:t>technical and </a:t>
            </a:r>
            <a:r>
              <a:rPr lang="en-US" sz="1300" dirty="0" err="1"/>
              <a:t>organisational</a:t>
            </a:r>
            <a:r>
              <a:rPr lang="en-US" sz="1300" dirty="0"/>
              <a:t> safeguards, it is ensured that the data exporter retains sole control of </a:t>
            </a:r>
            <a:r>
              <a:rPr lang="en-US" sz="1300" dirty="0" smtClean="0"/>
              <a:t>the algorithm </a:t>
            </a:r>
            <a:r>
              <a:rPr lang="en-US" sz="1300" dirty="0"/>
              <a:t>or repository that enables re-identification using the additional information, and</a:t>
            </a:r>
          </a:p>
          <a:p>
            <a:pPr marL="798569" lvl="2" indent="0">
              <a:buNone/>
            </a:pPr>
            <a:r>
              <a:rPr lang="en-US" sz="1300" dirty="0"/>
              <a:t>4. the controller has established by means of a thorough analysis of the data in question taking </a:t>
            </a:r>
            <a:r>
              <a:rPr lang="en-US" sz="1300" dirty="0" smtClean="0"/>
              <a:t>into account </a:t>
            </a:r>
            <a:r>
              <a:rPr lang="en-US" sz="1300" dirty="0"/>
              <a:t>any information that the public authorities of the recipient country may possess that </a:t>
            </a:r>
            <a:r>
              <a:rPr lang="en-US" sz="1300" dirty="0" smtClean="0"/>
              <a:t>the </a:t>
            </a:r>
            <a:r>
              <a:rPr lang="en-US" sz="1300" dirty="0" err="1" smtClean="0"/>
              <a:t>pseudonymised</a:t>
            </a:r>
            <a:r>
              <a:rPr lang="en-US" sz="1300" dirty="0" smtClean="0"/>
              <a:t> </a:t>
            </a:r>
            <a:r>
              <a:rPr lang="en-US" sz="1300" dirty="0"/>
              <a:t>personal data cannot be attributed to an identified or identifiable natural </a:t>
            </a:r>
            <a:r>
              <a:rPr lang="en-US" sz="1300" dirty="0" smtClean="0"/>
              <a:t>person even </a:t>
            </a:r>
            <a:r>
              <a:rPr lang="en-US" sz="1300" dirty="0"/>
              <a:t>if cross-referenced with such information,</a:t>
            </a:r>
          </a:p>
          <a:p>
            <a:pPr marL="798569" lvl="2" indent="0">
              <a:buNone/>
            </a:pPr>
            <a:r>
              <a:rPr lang="en-US" sz="1300" dirty="0"/>
              <a:t>then the EDPB considers that the </a:t>
            </a:r>
            <a:r>
              <a:rPr lang="en-US" sz="1300" dirty="0" err="1"/>
              <a:t>pseudonymisation</a:t>
            </a:r>
            <a:r>
              <a:rPr lang="en-US" sz="1300" dirty="0"/>
              <a:t> performed provides an effective </a:t>
            </a:r>
            <a:r>
              <a:rPr lang="en-US" sz="1300" dirty="0" smtClean="0"/>
              <a:t>supplementary measure.</a:t>
            </a:r>
            <a:endParaRPr lang="en-US" sz="1300" dirty="0"/>
          </a:p>
        </p:txBody>
      </p:sp>
    </p:spTree>
    <p:extLst>
      <p:ext uri="{BB962C8B-B14F-4D97-AF65-F5344CB8AC3E}">
        <p14:creationId xmlns:p14="http://schemas.microsoft.com/office/powerpoint/2010/main" val="1720334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Forskning forts.</a:t>
            </a:r>
            <a:endParaRPr lang="sv-SE" dirty="0"/>
          </a:p>
        </p:txBody>
      </p:sp>
      <p:sp>
        <p:nvSpPr>
          <p:cNvPr id="3" name="Platshållare för innehåll 2"/>
          <p:cNvSpPr>
            <a:spLocks noGrp="1"/>
          </p:cNvSpPr>
          <p:nvPr>
            <p:ph idx="1"/>
          </p:nvPr>
        </p:nvSpPr>
        <p:spPr/>
        <p:txBody>
          <a:bodyPr/>
          <a:lstStyle/>
          <a:p>
            <a:pPr marL="798569" lvl="2" indent="0">
              <a:buNone/>
            </a:pPr>
            <a:r>
              <a:rPr lang="en-US" sz="1300" dirty="0"/>
              <a:t>81. Note that in many situations, factors specific to the physical, physiological, genetic, mental, economic</a:t>
            </a:r>
            <a:r>
              <a:rPr lang="en-US" sz="1300" dirty="0" smtClean="0"/>
              <a:t>, cultural </a:t>
            </a:r>
            <a:r>
              <a:rPr lang="en-US" sz="1300" dirty="0"/>
              <a:t>or social identity of a natural person, their physical location or their interaction with an internet </a:t>
            </a:r>
            <a:r>
              <a:rPr lang="en-US" sz="1300" dirty="0" smtClean="0"/>
              <a:t>based </a:t>
            </a:r>
            <a:r>
              <a:rPr lang="en-US" sz="1300" dirty="0"/>
              <a:t>service at specific points in </a:t>
            </a:r>
            <a:r>
              <a:rPr lang="en-US" sz="1300" dirty="0" smtClean="0"/>
              <a:t>time </a:t>
            </a:r>
            <a:r>
              <a:rPr lang="en-US" sz="1300" dirty="0"/>
              <a:t>may allow the identification of that person even if their </a:t>
            </a:r>
            <a:r>
              <a:rPr lang="en-US" sz="1300" dirty="0" smtClean="0"/>
              <a:t>name, address </a:t>
            </a:r>
            <a:r>
              <a:rPr lang="en-US" sz="1300" dirty="0"/>
              <a:t>or other plain identifiers are omitted</a:t>
            </a:r>
            <a:r>
              <a:rPr lang="en-US" sz="1300" dirty="0" smtClean="0"/>
              <a:t>. TÄNK PÅ ATT DET GÅR BAKLÄNGES</a:t>
            </a:r>
            <a:endParaRPr lang="en-US" sz="1300" dirty="0"/>
          </a:p>
          <a:p>
            <a:pPr marL="845804" lvl="2" indent="0">
              <a:buNone/>
            </a:pPr>
            <a:r>
              <a:rPr lang="en-US" sz="1300" dirty="0"/>
              <a:t>82. This is particularly true whenever the data concern the use of information services (time of access</a:t>
            </a:r>
            <a:r>
              <a:rPr lang="en-US" sz="1300" dirty="0" smtClean="0"/>
              <a:t>, sequence </a:t>
            </a:r>
            <a:r>
              <a:rPr lang="en-US" sz="1300" dirty="0"/>
              <a:t>of features accessed, </a:t>
            </a:r>
            <a:r>
              <a:rPr lang="en-US" sz="1300" dirty="0" smtClean="0"/>
              <a:t>characteristics </a:t>
            </a:r>
            <a:r>
              <a:rPr lang="en-US" sz="1300" dirty="0"/>
              <a:t>of the device used etc.). These services might well be</a:t>
            </a:r>
            <a:r>
              <a:rPr lang="en-US" sz="1300" dirty="0" smtClean="0"/>
              <a:t>, as </a:t>
            </a:r>
            <a:r>
              <a:rPr lang="en-US" sz="1300" dirty="0"/>
              <a:t>for the importer of personal data, under the obligation to grant access to the same public </a:t>
            </a:r>
            <a:r>
              <a:rPr lang="en-US" sz="1300" dirty="0" smtClean="0"/>
              <a:t>authorities in </a:t>
            </a:r>
            <a:r>
              <a:rPr lang="en-US" sz="1300" dirty="0"/>
              <a:t>their jurisdiction, which will then likely possess data about the use of those information services </a:t>
            </a:r>
            <a:r>
              <a:rPr lang="en-US" sz="1300" dirty="0" smtClean="0"/>
              <a:t>by the </a:t>
            </a:r>
            <a:r>
              <a:rPr lang="en-US" sz="1300" dirty="0"/>
              <a:t>person(s) they target</a:t>
            </a:r>
            <a:r>
              <a:rPr lang="en-US" sz="1300" dirty="0" smtClean="0"/>
              <a:t>.</a:t>
            </a:r>
          </a:p>
          <a:p>
            <a:pPr marL="845804" lvl="2" indent="0">
              <a:buNone/>
            </a:pPr>
            <a:r>
              <a:rPr lang="en-US" sz="1300" dirty="0" smtClean="0"/>
              <a:t>BYGGER PÅ 81.</a:t>
            </a:r>
          </a:p>
          <a:p>
            <a:pPr marL="845804" lvl="2" indent="0">
              <a:buNone/>
            </a:pPr>
            <a:r>
              <a:rPr lang="en-US" sz="1300" dirty="0" smtClean="0"/>
              <a:t>AVSÄNDAREN MÅSTE OCKSÅ VARA DOLD. EPOST EJ. </a:t>
            </a:r>
            <a:r>
              <a:rPr lang="en-US" sz="1300" smtClean="0"/>
              <a:t>KRYPTERAD SERVERYTA.</a:t>
            </a:r>
            <a:endParaRPr lang="en-US" sz="1300" dirty="0"/>
          </a:p>
          <a:p>
            <a:pPr marL="845804" lvl="2" indent="0">
              <a:buNone/>
            </a:pPr>
            <a:r>
              <a:rPr lang="en-US" sz="1300" dirty="0"/>
              <a:t>83. Moreover, given the use of some information services is public by nature, or their exploitability </a:t>
            </a:r>
            <a:r>
              <a:rPr lang="en-US" sz="1300" dirty="0" smtClean="0"/>
              <a:t>by parties </a:t>
            </a:r>
            <a:r>
              <a:rPr lang="en-US" sz="1300" dirty="0"/>
              <a:t>with substantial resources, controllers will have to take extra care considering that </a:t>
            </a:r>
            <a:r>
              <a:rPr lang="en-US" sz="1300" dirty="0" smtClean="0"/>
              <a:t>public authorities </a:t>
            </a:r>
            <a:r>
              <a:rPr lang="en-US" sz="1300" dirty="0"/>
              <a:t>in their jurisdiction likely possess data about the use of information services by a </a:t>
            </a:r>
            <a:r>
              <a:rPr lang="en-US" sz="1300" dirty="0" smtClean="0"/>
              <a:t>person they </a:t>
            </a:r>
            <a:r>
              <a:rPr lang="en-US" sz="1300" dirty="0"/>
              <a:t>target.</a:t>
            </a:r>
          </a:p>
          <a:p>
            <a:endParaRPr lang="sv-SE" sz="1300" dirty="0"/>
          </a:p>
        </p:txBody>
      </p:sp>
    </p:spTree>
    <p:extLst>
      <p:ext uri="{BB962C8B-B14F-4D97-AF65-F5344CB8AC3E}">
        <p14:creationId xmlns:p14="http://schemas.microsoft.com/office/powerpoint/2010/main" val="1986716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3264" y="95795"/>
            <a:ext cx="8014961" cy="1071154"/>
          </a:xfrm>
        </p:spPr>
        <p:txBody>
          <a:bodyPr/>
          <a:lstStyle/>
          <a:p>
            <a:r>
              <a:rPr lang="sv-SE" sz="3350" dirty="0" smtClean="0"/>
              <a:t>§ 3b Metod för att säkerställa laglig överföring medicinska fakultetens checklista </a:t>
            </a:r>
            <a:endParaRPr lang="sv-SE" sz="3350" dirty="0"/>
          </a:p>
        </p:txBody>
      </p:sp>
      <p:sp>
        <p:nvSpPr>
          <p:cNvPr id="3" name="Platshållare för innehåll 2"/>
          <p:cNvSpPr>
            <a:spLocks noGrp="1"/>
          </p:cNvSpPr>
          <p:nvPr>
            <p:ph idx="1"/>
          </p:nvPr>
        </p:nvSpPr>
        <p:spPr>
          <a:xfrm>
            <a:off x="609913" y="1578161"/>
            <a:ext cx="8048312" cy="4991867"/>
          </a:xfrm>
          <a:solidFill>
            <a:schemeClr val="bg1"/>
          </a:solidFill>
        </p:spPr>
        <p:txBody>
          <a:bodyPr/>
          <a:lstStyle/>
          <a:p>
            <a:pPr marL="1141469" lvl="2" indent="-342900">
              <a:buFont typeface="Arial" panose="020B0604020202020204" pitchFamily="34" charset="0"/>
              <a:buChar char="•"/>
            </a:pPr>
            <a:r>
              <a:rPr lang="sv-SE" sz="1200" dirty="0"/>
              <a:t>Om universitetet ingår avtal om nya överföringar är de olagliga utan en dokumenterad bedömning och implementering av skyddsåtgärder– ombudet avråder </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672453" y="2151016"/>
            <a:ext cx="5538243" cy="4615543"/>
          </a:xfrm>
          <a:prstGeom prst="rect">
            <a:avLst/>
          </a:prstGeom>
          <a:noFill/>
        </p:spPr>
      </p:pic>
    </p:spTree>
    <p:extLst>
      <p:ext uri="{BB962C8B-B14F-4D97-AF65-F5344CB8AC3E}">
        <p14:creationId xmlns:p14="http://schemas.microsoft.com/office/powerpoint/2010/main" val="3538310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1_LU_PPT-mall_2012_SV_121116">
  <a:themeElements>
    <a:clrScheme name="Anpassad 3">
      <a:dk1>
        <a:srgbClr val="9C6114"/>
      </a:dk1>
      <a:lt1>
        <a:srgbClr val="FFFFFF"/>
      </a:lt1>
      <a:dk2>
        <a:srgbClr val="000000"/>
      </a:dk2>
      <a:lt2>
        <a:srgbClr val="000080"/>
      </a:lt2>
      <a:accent1>
        <a:srgbClr val="4F81BD"/>
      </a:accent1>
      <a:accent2>
        <a:srgbClr val="C0504D"/>
      </a:accent2>
      <a:accent3>
        <a:srgbClr val="9BBB59"/>
      </a:accent3>
      <a:accent4>
        <a:srgbClr val="8064A2"/>
      </a:accent4>
      <a:accent5>
        <a:srgbClr val="4BACC6"/>
      </a:accent5>
      <a:accent6>
        <a:srgbClr val="F79646"/>
      </a:accent6>
      <a:hlink>
        <a:srgbClr val="333333"/>
      </a:hlink>
      <a:folHlink>
        <a:srgbClr val="000080"/>
      </a:folHlink>
    </a:clrScheme>
    <a:fontScheme name="LundsUniversite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sz="1800" b="1" i="0" u="none" strike="noStrike" cap="none" normalizeH="0" baseline="0" dirty="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sv-SE" sz="1800" b="1" i="0" u="none" strike="noStrike" cap="none" normalizeH="0" baseline="0">
            <a:ln>
              <a:noFill/>
            </a:ln>
            <a:solidFill>
              <a:schemeClr val="tx1"/>
            </a:solidFill>
            <a:effectLst/>
            <a:latin typeface="Arial" charset="0"/>
          </a:defRPr>
        </a:defPPr>
      </a:lstStyle>
    </a:lnDef>
    <a:txDef>
      <a:spPr>
        <a:noFill/>
      </a:spPr>
      <a:bodyPr wrap="none" rtlCol="0">
        <a:spAutoFit/>
      </a:bodyPr>
      <a:lstStyle>
        <a:defPPr>
          <a:defRPr sz="1200" b="0" dirty="0" err="1" smtClean="0">
            <a:solidFill>
              <a:schemeClr val="tx2"/>
            </a:solidFill>
          </a:defRPr>
        </a:defPPr>
      </a:lstStyle>
    </a:tx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formgivning 13">
        <a:dk1>
          <a:srgbClr val="000000"/>
        </a:dk1>
        <a:lt1>
          <a:srgbClr val="FFFFFF"/>
        </a:lt1>
        <a:dk2>
          <a:srgbClr val="000000"/>
        </a:dk2>
        <a:lt2>
          <a:srgbClr val="808080"/>
        </a:lt2>
        <a:accent1>
          <a:srgbClr val="996633"/>
        </a:accent1>
        <a:accent2>
          <a:srgbClr val="C4BC9C"/>
        </a:accent2>
        <a:accent3>
          <a:srgbClr val="FFFFFF"/>
        </a:accent3>
        <a:accent4>
          <a:srgbClr val="000000"/>
        </a:accent4>
        <a:accent5>
          <a:srgbClr val="CAB8AD"/>
        </a:accent5>
        <a:accent6>
          <a:srgbClr val="B1AA8D"/>
        </a:accent6>
        <a:hlink>
          <a:srgbClr val="EB730F"/>
        </a:hlink>
        <a:folHlink>
          <a:srgbClr val="0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U_PPT-mall_2012_SV_121127" id="{98BA6EC4-85DF-40C6-953F-6803A61C455B}" vid="{D650F9BE-A7DB-42AC-9024-D9DED4004E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3167f24c-3700-4fad-8281-174a27126c9b"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B933908E53ACCE4DA5C4E088787D346E" ma:contentTypeVersion="28" ma:contentTypeDescription="Skapa ett nytt dokument." ma:contentTypeScope="" ma:versionID="785d65313e45aac059211f537abc2f97">
  <xsd:schema xmlns:xsd="http://www.w3.org/2001/XMLSchema" xmlns:xs="http://www.w3.org/2001/XMLSchema" xmlns:p="http://schemas.microsoft.com/office/2006/metadata/properties" xmlns:ns1="http://schemas.microsoft.com/sharepoint/v3" xmlns:ns2="3167f24c-3700-4fad-8281-174a27126c9b" xmlns:ns3="2e751ab2-fca1-4816-9b06-0ed7e224d8ae" xmlns:ns4="c07958b0-2357-4c3d-930d-0dd1ea3044cb" targetNamespace="http://schemas.microsoft.com/office/2006/metadata/properties" ma:root="true" ma:fieldsID="f36a06599ca7b8677a59f7d2b29acca4" ns1:_="" ns2:_="" ns3:_="" ns4:_="">
    <xsd:import namespace="http://schemas.microsoft.com/sharepoint/v3"/>
    <xsd:import namespace="3167f24c-3700-4fad-8281-174a27126c9b"/>
    <xsd:import namespace="2e751ab2-fca1-4816-9b06-0ed7e224d8ae"/>
    <xsd:import namespace="c07958b0-2357-4c3d-930d-0dd1ea3044cb"/>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element ref="ns3:SharedWithDetails" minOccurs="0"/>
                <xsd:element ref="ns3:LastSharedByUser" minOccurs="0"/>
                <xsd:element ref="ns3:LastSharedByTime"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malagt startdatum" ma:description="Schemalagt startdatum är en webbplatskolumn som skapas via publiceringsfunktionen. Den används för att ange datum och tid för när sidan ska visas för besökare på webbplatsen för första gången." ma:internalName="PublishingStartDate">
      <xsd:simpleType>
        <xsd:restriction base="dms:Unknown"/>
      </xsd:simpleType>
    </xsd:element>
    <xsd:element name="PublishingExpirationDate" ma:index="9" nillable="true" ma:displayName="Schemalagt slutdatum" ma:description="Schemalagt slutdatum är en webbplatskolumn som skapas via publiceringsfunktionen. Den används för att ange datum och tid för när sidan inte längre ska visas för besökare på webbplatse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167f24c-3700-4fad-8281-174a27126c9b" elementFormDefault="qualified">
    <xsd:import namespace="http://schemas.microsoft.com/office/2006/documentManagement/types"/>
    <xsd:import namespace="http://schemas.microsoft.com/office/infopath/2007/PartnerControls"/>
    <xsd:element name="_dlc_DocId" ma:index="10" nillable="true" ma:displayName="Dokument-ID-värde" ma:description="Värdet för dokument-ID som tilldelats till det här objektet." ma:internalName="_dlc_DocId" ma:readOnly="true">
      <xsd:simpleType>
        <xsd:restriction base="dms:Text"/>
      </xsd:simpleType>
    </xsd:element>
    <xsd:element name="_dlc_DocIdUrl" ma:index="11"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e751ab2-fca1-4816-9b06-0ed7e224d8ae" elementFormDefault="qualified">
    <xsd:import namespace="http://schemas.microsoft.com/office/2006/documentManagement/types"/>
    <xsd:import namespace="http://schemas.microsoft.com/office/infopath/2007/PartnerControls"/>
    <xsd:element name="SharedWithUsers" ma:index="13"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at med information" ma:description="" ma:internalName="SharedWithDetails" ma:readOnly="true">
      <xsd:simpleType>
        <xsd:restriction base="dms:Note">
          <xsd:maxLength value="255"/>
        </xsd:restriction>
      </xsd:simpleType>
    </xsd:element>
    <xsd:element name="LastSharedByUser" ma:index="15" nillable="true" ma:displayName="Senast delad per användare" ma:description="" ma:internalName="LastSharedByUser" ma:readOnly="true">
      <xsd:simpleType>
        <xsd:restriction base="dms:Note">
          <xsd:maxLength value="255"/>
        </xsd:restriction>
      </xsd:simpleType>
    </xsd:element>
    <xsd:element name="LastSharedByTime" ma:index="16" nillable="true" ma:displayName="Senast delad per tid"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07958b0-2357-4c3d-930d-0dd1ea3044cb" elementFormDefault="qualified">
    <xsd:import namespace="http://schemas.microsoft.com/office/2006/documentManagement/types"/>
    <xsd:import namespace="http://schemas.microsoft.com/office/infopath/2007/PartnerControls"/>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nehållstyp"/>
        <xsd:element ref="dc:title" minOccurs="0" maxOccurs="1" ma:index="3"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925C49-F9B3-4E43-8B6D-37D24A01E087}">
  <ds:schemaRefs>
    <ds:schemaRef ds:uri="http://purl.org/dc/terms/"/>
    <ds:schemaRef ds:uri="http://purl.org/dc/elements/1.1/"/>
    <ds:schemaRef ds:uri="http://www.w3.org/XML/1998/namespace"/>
    <ds:schemaRef ds:uri="http://schemas.microsoft.com/office/infopath/2007/PartnerControls"/>
    <ds:schemaRef ds:uri="http://schemas.microsoft.com/office/2006/metadata/properties"/>
    <ds:schemaRef ds:uri="c07958b0-2357-4c3d-930d-0dd1ea3044cb"/>
    <ds:schemaRef ds:uri="http://schemas.openxmlformats.org/package/2006/metadata/core-properties"/>
    <ds:schemaRef ds:uri="2e751ab2-fca1-4816-9b06-0ed7e224d8ae"/>
    <ds:schemaRef ds:uri="http://schemas.microsoft.com/office/2006/documentManagement/types"/>
    <ds:schemaRef ds:uri="3167f24c-3700-4fad-8281-174a27126c9b"/>
    <ds:schemaRef ds:uri="http://schemas.microsoft.com/sharepoint/v3"/>
    <ds:schemaRef ds:uri="http://purl.org/dc/dcmitype/"/>
  </ds:schemaRefs>
</ds:datastoreItem>
</file>

<file path=customXml/itemProps2.xml><?xml version="1.0" encoding="utf-8"?>
<ds:datastoreItem xmlns:ds="http://schemas.openxmlformats.org/officeDocument/2006/customXml" ds:itemID="{67FB2C47-B2D7-411A-9DBA-C7E71714D8B4}">
  <ds:schemaRefs>
    <ds:schemaRef ds:uri="http://schemas.microsoft.com/sharepoint/events"/>
  </ds:schemaRefs>
</ds:datastoreItem>
</file>

<file path=customXml/itemProps3.xml><?xml version="1.0" encoding="utf-8"?>
<ds:datastoreItem xmlns:ds="http://schemas.openxmlformats.org/officeDocument/2006/customXml" ds:itemID="{651B5745-CEC8-4688-802F-D2CEBC112B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67f24c-3700-4fad-8281-174a27126c9b"/>
    <ds:schemaRef ds:uri="2e751ab2-fca1-4816-9b06-0ed7e224d8ae"/>
    <ds:schemaRef ds:uri="c07958b0-2357-4c3d-930d-0dd1ea3044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5B922EA-85AA-4BC4-B32B-4C97E09364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Presentation2 LU</Template>
  <TotalTime>6385</TotalTime>
  <Words>1425</Words>
  <Application>Microsoft Office PowerPoint</Application>
  <PresentationFormat>Custom</PresentationFormat>
  <Paragraphs>108</Paragraphs>
  <Slides>16</Slides>
  <Notes>8</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16</vt:i4>
      </vt:variant>
    </vt:vector>
  </HeadingPairs>
  <TitlesOfParts>
    <vt:vector size="30" baseType="lpstr">
      <vt:lpstr>ＭＳ Ｐゴシック</vt:lpstr>
      <vt:lpstr>.HelveticaNeueDeskInterface-Regular</vt:lpstr>
      <vt:lpstr>Arial</vt:lpstr>
      <vt:lpstr>Calibri</vt:lpstr>
      <vt:lpstr>Calibri Light</vt:lpstr>
      <vt:lpstr>Georgia</vt:lpstr>
      <vt:lpstr>Lucida Grande</vt:lpstr>
      <vt:lpstr>Symbol</vt:lpstr>
      <vt:lpstr>Times New Roman</vt:lpstr>
      <vt:lpstr>Wingdings</vt:lpstr>
      <vt:lpstr>1_LU_PPT-mall_2012_SV_121116</vt:lpstr>
      <vt:lpstr>Office Theme</vt:lpstr>
      <vt:lpstr>Acrobat Document</vt:lpstr>
      <vt:lpstr>Document</vt:lpstr>
      <vt:lpstr>Tredjelandsöverföring av personuppgifter  </vt:lpstr>
      <vt:lpstr>Logga in Kompetensportalen  Personuppgifter i forskning (lu.se)</vt:lpstr>
      <vt:lpstr>§ 3b Vad är en tredjelandsöverföring?</vt:lpstr>
      <vt:lpstr>§ 3b Schrems II Bakgrund, EDPB (european data protection board) vägledning</vt:lpstr>
      <vt:lpstr>§ 3b Nya förutsättningar</vt:lpstr>
      <vt:lpstr>Def pseudonymisering</vt:lpstr>
      <vt:lpstr>Forskning</vt:lpstr>
      <vt:lpstr>Forskning forts.</vt:lpstr>
      <vt:lpstr>§ 3b Metod för att säkerställa laglig överföring medicinska fakultetens checklista </vt:lpstr>
      <vt:lpstr>Överföring av personuppgifter utanför EU och EES Medicinska fakultetens checklista </vt:lpstr>
      <vt:lpstr>Överföring av personuppgifter utanför EU och EES </vt:lpstr>
      <vt:lpstr>Case: Forskningssamarbete USA, Sverige, Finland och Tyskland sedan nästan 15 år </vt:lpstr>
      <vt:lpstr>Case Canada</vt:lpstr>
      <vt:lpstr>Informationssäkerhetskraven ökar dag för dag</vt:lpstr>
      <vt:lpstr>Informationssäkerhetskraven ökar dag för dag även i nationella  sammanhang FHM  </vt:lpstr>
      <vt:lpstr>PowerPoint Presentation</vt:lpstr>
    </vt:vector>
  </TitlesOfParts>
  <Company>Lund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IT-säkerhet</dc:title>
  <dc:creator>Ingegerd Wirehed</dc:creator>
  <cp:lastModifiedBy>Carola Tilgmann</cp:lastModifiedBy>
  <cp:revision>350</cp:revision>
  <cp:lastPrinted>2020-12-03T12:40:33Z</cp:lastPrinted>
  <dcterms:created xsi:type="dcterms:W3CDTF">2019-09-20T11:00:06Z</dcterms:created>
  <dcterms:modified xsi:type="dcterms:W3CDTF">2022-04-06T20:42:16Z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0x010100B933908E53ACCE4DA5C4E088787D346E</vt:lpwstr>
  </property>
  <property fmtid="{D5CDD505-2E9C-101B-9397-08002B2CF9AE}" pid="3" name="Dokumenttyp">
    <vt:lpwstr>Mall</vt:lpwstr>
  </property>
  <property fmtid="{D5CDD505-2E9C-101B-9397-08002B2CF9AE}" pid="4" name="Order">
    <vt:r8>100</vt:r8>
  </property>
</Properties>
</file>